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1"/>
  </p:notesMasterIdLst>
  <p:sldIdLst>
    <p:sldId id="322" r:id="rId2"/>
    <p:sldId id="313" r:id="rId3"/>
    <p:sldId id="328" r:id="rId4"/>
    <p:sldId id="329" r:id="rId5"/>
    <p:sldId id="330" r:id="rId6"/>
    <p:sldId id="331" r:id="rId7"/>
    <p:sldId id="264" r:id="rId8"/>
    <p:sldId id="323" r:id="rId9"/>
    <p:sldId id="277" r:id="rId10"/>
    <p:sldId id="346" r:id="rId11"/>
    <p:sldId id="347" r:id="rId12"/>
    <p:sldId id="348" r:id="rId13"/>
    <p:sldId id="345" r:id="rId14"/>
    <p:sldId id="334" r:id="rId15"/>
    <p:sldId id="332" r:id="rId16"/>
    <p:sldId id="335" r:id="rId17"/>
    <p:sldId id="337" r:id="rId18"/>
    <p:sldId id="349" r:id="rId19"/>
    <p:sldId id="350" r:id="rId20"/>
    <p:sldId id="339" r:id="rId21"/>
    <p:sldId id="340" r:id="rId22"/>
    <p:sldId id="341" r:id="rId23"/>
    <p:sldId id="353" r:id="rId24"/>
    <p:sldId id="352" r:id="rId25"/>
    <p:sldId id="344" r:id="rId26"/>
    <p:sldId id="324" r:id="rId27"/>
    <p:sldId id="351" r:id="rId28"/>
    <p:sldId id="326" r:id="rId29"/>
    <p:sldId id="314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76744" autoAdjust="0"/>
  </p:normalViewPr>
  <p:slideViewPr>
    <p:cSldViewPr snapToGrid="0">
      <p:cViewPr varScale="1">
        <p:scale>
          <a:sx n="87" d="100"/>
          <a:sy n="87" d="100"/>
        </p:scale>
        <p:origin x="-1464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019922-5433-4562-B45E-799A5B6EB625}" type="doc">
      <dgm:prSet loTypeId="urn:microsoft.com/office/officeart/2005/8/layout/orgChart1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2565CA69-FD15-43E2-98BB-F74CD89DB736}">
      <dgm:prSet phldrT="[Texte]" custT="1"/>
      <dgm:spPr/>
      <dgm:t>
        <a:bodyPr/>
        <a:lstStyle/>
        <a:p>
          <a:r>
            <a:rPr lang="fr-FR" sz="1600" b="1" dirty="0" smtClean="0"/>
            <a:t>General Manager</a:t>
          </a:r>
          <a:endParaRPr lang="fr-FR" sz="1600" b="1" dirty="0"/>
        </a:p>
      </dgm:t>
    </dgm:pt>
    <dgm:pt modelId="{3A0A30E9-08DB-49A3-979C-D8DEE5B609B9}" type="parTrans" cxnId="{4AD16803-BD67-4C33-B2B5-AA1A08B15959}">
      <dgm:prSet/>
      <dgm:spPr/>
      <dgm:t>
        <a:bodyPr/>
        <a:lstStyle/>
        <a:p>
          <a:endParaRPr lang="fr-FR" sz="1400"/>
        </a:p>
      </dgm:t>
    </dgm:pt>
    <dgm:pt modelId="{D5A77634-C4AC-4770-BFFC-0AF53001963C}" type="sibTrans" cxnId="{4AD16803-BD67-4C33-B2B5-AA1A08B15959}">
      <dgm:prSet/>
      <dgm:spPr/>
      <dgm:t>
        <a:bodyPr/>
        <a:lstStyle/>
        <a:p>
          <a:endParaRPr lang="fr-FR" sz="1400"/>
        </a:p>
      </dgm:t>
    </dgm:pt>
    <dgm:pt modelId="{4855E833-8A0D-4641-B141-FCCA80B1476D}" type="asst">
      <dgm:prSet phldrT="[Texte]" custT="1"/>
      <dgm:spPr>
        <a:solidFill>
          <a:schemeClr val="accent6">
            <a:lumMod val="20000"/>
            <a:lumOff val="80000"/>
          </a:schemeClr>
        </a:solidFill>
        <a:ln>
          <a:solidFill>
            <a:srgbClr val="000000"/>
          </a:solidFill>
        </a:ln>
      </dgm:spPr>
      <dgm:t>
        <a:bodyPr/>
        <a:lstStyle/>
        <a:p>
          <a:r>
            <a:rPr lang="fr-FR" sz="1400" dirty="0" err="1" smtClean="0"/>
            <a:t>Legal</a:t>
          </a:r>
          <a:r>
            <a:rPr lang="fr-FR" sz="1400" dirty="0" smtClean="0"/>
            <a:t> unit</a:t>
          </a:r>
          <a:endParaRPr lang="fr-FR" sz="1400" dirty="0"/>
        </a:p>
      </dgm:t>
    </dgm:pt>
    <dgm:pt modelId="{12B362D8-516A-44FD-8BC8-CF6249941A5E}" type="parTrans" cxnId="{2D81D670-82F7-4D8A-A04D-6FA74441DB7C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 sz="1400"/>
        </a:p>
      </dgm:t>
    </dgm:pt>
    <dgm:pt modelId="{F11832F9-89A7-4352-871A-DC15855765B1}" type="sibTrans" cxnId="{2D81D670-82F7-4D8A-A04D-6FA74441DB7C}">
      <dgm:prSet/>
      <dgm:spPr/>
      <dgm:t>
        <a:bodyPr/>
        <a:lstStyle/>
        <a:p>
          <a:endParaRPr lang="fr-FR" sz="1400"/>
        </a:p>
      </dgm:t>
    </dgm:pt>
    <dgm:pt modelId="{503C1BC1-11BA-4EFA-A0BB-F697EF6B6985}">
      <dgm:prSet phldrT="[Texte]" custT="1"/>
      <dgm:spPr>
        <a:solidFill>
          <a:schemeClr val="accent1">
            <a:lumMod val="40000"/>
            <a:lumOff val="60000"/>
          </a:schemeClr>
        </a:solidFill>
        <a:ln>
          <a:solidFill>
            <a:srgbClr val="000000"/>
          </a:solidFill>
        </a:ln>
      </dgm:spPr>
      <dgm:t>
        <a:bodyPr/>
        <a:lstStyle/>
        <a:p>
          <a:r>
            <a:rPr lang="fr-FR" sz="1600" b="1" dirty="0" smtClean="0"/>
            <a:t>Health Technology Assessment department</a:t>
          </a:r>
          <a:endParaRPr lang="fr-FR" sz="1600" b="1" dirty="0"/>
        </a:p>
      </dgm:t>
    </dgm:pt>
    <dgm:pt modelId="{8989560C-4495-476D-9D7B-4A55490B3439}" type="parTrans" cxnId="{79AF840C-C118-48DE-AA91-D0E0FCEF9905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 sz="1400"/>
        </a:p>
      </dgm:t>
    </dgm:pt>
    <dgm:pt modelId="{AF672848-ED33-4408-BC3C-A48E94F957D3}" type="sibTrans" cxnId="{79AF840C-C118-48DE-AA91-D0E0FCEF9905}">
      <dgm:prSet/>
      <dgm:spPr/>
      <dgm:t>
        <a:bodyPr/>
        <a:lstStyle/>
        <a:p>
          <a:endParaRPr lang="fr-FR" sz="1400"/>
        </a:p>
      </dgm:t>
    </dgm:pt>
    <dgm:pt modelId="{0B1AE3B8-3C7A-41E3-807A-C8E5DA2FEC58}" type="asst">
      <dgm:prSet custT="1"/>
      <dgm:spPr>
        <a:solidFill>
          <a:srgbClr val="FDEADA"/>
        </a:solidFill>
        <a:ln>
          <a:solidFill>
            <a:srgbClr val="000000"/>
          </a:solidFill>
        </a:ln>
      </dgm:spPr>
      <dgm:t>
        <a:bodyPr/>
        <a:lstStyle/>
        <a:p>
          <a:r>
            <a:rPr lang="fr-FR" sz="1400" dirty="0" smtClean="0"/>
            <a:t>Quality and </a:t>
          </a:r>
          <a:r>
            <a:rPr lang="fr-FR" sz="1400" dirty="0" err="1" smtClean="0"/>
            <a:t>internal</a:t>
          </a:r>
          <a:r>
            <a:rPr lang="fr-FR" sz="1400" dirty="0" smtClean="0"/>
            <a:t> audit department</a:t>
          </a:r>
          <a:endParaRPr lang="fr-FR" sz="1400" dirty="0"/>
        </a:p>
      </dgm:t>
    </dgm:pt>
    <dgm:pt modelId="{F3B24BCD-841F-4DF1-A0DF-2FCEFD8E15AC}" type="parTrans" cxnId="{C9DF4503-1A29-406B-9773-A11242078BA3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 sz="1400"/>
        </a:p>
      </dgm:t>
    </dgm:pt>
    <dgm:pt modelId="{0EB96178-7B3E-4065-9CC9-972797581918}" type="sibTrans" cxnId="{C9DF4503-1A29-406B-9773-A11242078BA3}">
      <dgm:prSet/>
      <dgm:spPr/>
      <dgm:t>
        <a:bodyPr/>
        <a:lstStyle/>
        <a:p>
          <a:endParaRPr lang="fr-FR" sz="1400"/>
        </a:p>
      </dgm:t>
    </dgm:pt>
    <dgm:pt modelId="{1779F472-BC33-4014-A85C-9BE16FBF762E}" type="asst">
      <dgm:prSet custT="1"/>
      <dgm:spPr>
        <a:solidFill>
          <a:srgbClr val="FDEADA"/>
        </a:solidFill>
        <a:ln>
          <a:solidFill>
            <a:srgbClr val="000000"/>
          </a:solidFill>
        </a:ln>
      </dgm:spPr>
      <dgm:t>
        <a:bodyPr/>
        <a:lstStyle/>
        <a:p>
          <a:r>
            <a:rPr lang="fr-FR" sz="1400" dirty="0" err="1" smtClean="0"/>
            <a:t>Unity</a:t>
          </a:r>
          <a:r>
            <a:rPr lang="fr-FR" sz="1400" dirty="0" smtClean="0"/>
            <a:t> of information system</a:t>
          </a:r>
          <a:endParaRPr lang="fr-FR" sz="1400" dirty="0"/>
        </a:p>
      </dgm:t>
    </dgm:pt>
    <dgm:pt modelId="{5B79A179-CB63-40CF-A9BD-592F3E5E540B}" type="parTrans" cxnId="{BC02308F-69FF-4F22-8E16-E71EB98A1499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 sz="1400"/>
        </a:p>
      </dgm:t>
    </dgm:pt>
    <dgm:pt modelId="{591208EC-0B2A-4DC2-A255-46FB28738FB9}" type="sibTrans" cxnId="{BC02308F-69FF-4F22-8E16-E71EB98A1499}">
      <dgm:prSet/>
      <dgm:spPr/>
      <dgm:t>
        <a:bodyPr/>
        <a:lstStyle/>
        <a:p>
          <a:endParaRPr lang="fr-FR" sz="1400"/>
        </a:p>
      </dgm:t>
    </dgm:pt>
    <dgm:pt modelId="{C67B1666-4834-4CB0-920B-364895FFB21D}" type="asst">
      <dgm:prSet custT="1"/>
      <dgm:spPr>
        <a:solidFill>
          <a:srgbClr val="FDEADA"/>
        </a:solidFill>
        <a:ln>
          <a:solidFill>
            <a:srgbClr val="000000"/>
          </a:solidFill>
        </a:ln>
      </dgm:spPr>
      <dgm:t>
        <a:bodyPr/>
        <a:lstStyle/>
        <a:p>
          <a:r>
            <a:rPr lang="fr-FR" sz="1400" dirty="0" err="1" smtClean="0"/>
            <a:t>Unity</a:t>
          </a:r>
          <a:r>
            <a:rPr lang="fr-FR" sz="1400" dirty="0" smtClean="0"/>
            <a:t> of control management</a:t>
          </a:r>
          <a:endParaRPr lang="fr-FR" sz="1400" dirty="0"/>
        </a:p>
      </dgm:t>
    </dgm:pt>
    <dgm:pt modelId="{DACE52D5-C6E7-4E99-AD48-5E46AB503B48}" type="parTrans" cxnId="{E34D9592-9606-4657-B993-27EFB8071A63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 sz="1400"/>
        </a:p>
      </dgm:t>
    </dgm:pt>
    <dgm:pt modelId="{DFFD8D6B-B60F-4D2C-A19E-BDC6C87F391C}" type="sibTrans" cxnId="{E34D9592-9606-4657-B993-27EFB8071A63}">
      <dgm:prSet/>
      <dgm:spPr/>
      <dgm:t>
        <a:bodyPr/>
        <a:lstStyle/>
        <a:p>
          <a:endParaRPr lang="fr-FR" sz="1400"/>
        </a:p>
      </dgm:t>
    </dgm:pt>
    <dgm:pt modelId="{02B8A5C2-42D6-4573-A517-E517082EE23F}" type="asst">
      <dgm:prSet custT="1"/>
      <dgm:spPr>
        <a:solidFill>
          <a:srgbClr val="FDEADA"/>
        </a:solidFill>
        <a:ln>
          <a:solidFill>
            <a:srgbClr val="000000"/>
          </a:solidFill>
        </a:ln>
      </dgm:spPr>
      <dgm:t>
        <a:bodyPr/>
        <a:lstStyle/>
        <a:p>
          <a:r>
            <a:rPr lang="fr-FR" sz="1400" dirty="0" smtClean="0"/>
            <a:t>Administrative &amp; </a:t>
          </a:r>
          <a:r>
            <a:rPr lang="fr-FR" sz="1400" dirty="0" err="1" smtClean="0"/>
            <a:t>financial</a:t>
          </a:r>
          <a:r>
            <a:rPr lang="fr-FR" sz="1400" dirty="0" smtClean="0"/>
            <a:t> </a:t>
          </a:r>
          <a:r>
            <a:rPr lang="fr-FR" sz="1400" dirty="0" err="1" smtClean="0"/>
            <a:t>affairs</a:t>
          </a:r>
          <a:endParaRPr lang="fr-FR" sz="1400" dirty="0"/>
        </a:p>
      </dgm:t>
    </dgm:pt>
    <dgm:pt modelId="{C7A065E9-3DD8-4AE5-8A46-52FC88FC000D}" type="parTrans" cxnId="{F5E6396C-60BB-4964-82D1-A77CA62B9FAB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 sz="1400"/>
        </a:p>
      </dgm:t>
    </dgm:pt>
    <dgm:pt modelId="{8F0647F5-6205-44CE-813E-834C65E1927E}" type="sibTrans" cxnId="{F5E6396C-60BB-4964-82D1-A77CA62B9FAB}">
      <dgm:prSet/>
      <dgm:spPr/>
      <dgm:t>
        <a:bodyPr/>
        <a:lstStyle/>
        <a:p>
          <a:endParaRPr lang="fr-FR" sz="1400"/>
        </a:p>
      </dgm:t>
    </dgm:pt>
    <dgm:pt modelId="{B4A02149-466B-47C7-99FE-653A82D2CCE2}">
      <dgm:prSet custT="1"/>
      <dgm:spPr>
        <a:solidFill>
          <a:srgbClr val="B9CDE5"/>
        </a:solidFill>
        <a:ln>
          <a:solidFill>
            <a:schemeClr val="tx1"/>
          </a:solidFill>
        </a:ln>
      </dgm:spPr>
      <dgm:t>
        <a:bodyPr/>
        <a:lstStyle/>
        <a:p>
          <a:r>
            <a:rPr lang="fr-FR" sz="1600" b="1" dirty="0" smtClean="0"/>
            <a:t>Quality of care and </a:t>
          </a:r>
          <a:r>
            <a:rPr lang="fr-FR" sz="1600" b="1" dirty="0" err="1" smtClean="0"/>
            <a:t>security</a:t>
          </a:r>
          <a:r>
            <a:rPr lang="fr-FR" sz="1600" b="1" dirty="0" smtClean="0"/>
            <a:t> of patients</a:t>
          </a:r>
          <a:endParaRPr lang="fr-FR" sz="1600" b="1" dirty="0"/>
        </a:p>
      </dgm:t>
    </dgm:pt>
    <dgm:pt modelId="{02ACFC7A-B746-4FD9-A6C8-D9528691ED08}" type="parTrans" cxnId="{3E99D98B-4AF9-4A4C-9702-EF2938F58B73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 sz="1400"/>
        </a:p>
      </dgm:t>
    </dgm:pt>
    <dgm:pt modelId="{9E0E2547-49E3-4EA8-BAB2-49CF1193A95F}" type="sibTrans" cxnId="{3E99D98B-4AF9-4A4C-9702-EF2938F58B73}">
      <dgm:prSet/>
      <dgm:spPr/>
      <dgm:t>
        <a:bodyPr/>
        <a:lstStyle/>
        <a:p>
          <a:endParaRPr lang="fr-FR" sz="1400"/>
        </a:p>
      </dgm:t>
    </dgm:pt>
    <dgm:pt modelId="{F20C3CC7-8A9F-4F63-AE79-8520BB74ADE0}">
      <dgm:prSet custT="1"/>
      <dgm:spPr>
        <a:solidFill>
          <a:srgbClr val="B9CDE5"/>
        </a:solidFill>
        <a:ln>
          <a:solidFill>
            <a:srgbClr val="000000"/>
          </a:solidFill>
        </a:ln>
      </dgm:spPr>
      <dgm:t>
        <a:bodyPr/>
        <a:lstStyle/>
        <a:p>
          <a:r>
            <a:rPr lang="fr-FR" sz="1600" b="1" dirty="0" smtClean="0"/>
            <a:t>Accreditation department</a:t>
          </a:r>
          <a:endParaRPr lang="fr-FR" sz="1600" b="1" dirty="0"/>
        </a:p>
      </dgm:t>
    </dgm:pt>
    <dgm:pt modelId="{10CE96D6-7723-41C2-9C0B-BFB0622D0427}" type="parTrans" cxnId="{4396D564-BDDF-4053-9E0F-8C50FB3F532B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 sz="1400"/>
        </a:p>
      </dgm:t>
    </dgm:pt>
    <dgm:pt modelId="{A0EBA7A8-E825-4863-BF94-D05308B3EDD1}" type="sibTrans" cxnId="{4396D564-BDDF-4053-9E0F-8C50FB3F532B}">
      <dgm:prSet/>
      <dgm:spPr/>
      <dgm:t>
        <a:bodyPr/>
        <a:lstStyle/>
        <a:p>
          <a:endParaRPr lang="fr-FR" sz="1400"/>
        </a:p>
      </dgm:t>
    </dgm:pt>
    <dgm:pt modelId="{2C6F5781-B4BB-44A2-8285-DA7D80378526}">
      <dgm:prSet phldrT="[Texte]" custT="1"/>
      <dgm:spPr/>
      <dgm:t>
        <a:bodyPr/>
        <a:lstStyle/>
        <a:p>
          <a:r>
            <a:rPr lang="fr-FR" sz="1800" b="1" dirty="0" err="1" smtClean="0"/>
            <a:t>College</a:t>
          </a:r>
          <a:r>
            <a:rPr lang="fr-FR" sz="1800" b="1" dirty="0" smtClean="0"/>
            <a:t> of experts</a:t>
          </a:r>
          <a:endParaRPr lang="fr-FR" sz="1800" b="1" dirty="0"/>
        </a:p>
      </dgm:t>
    </dgm:pt>
    <dgm:pt modelId="{BECDBCAA-7C30-4F24-AF16-2F8D864DAD1C}" type="parTrans" cxnId="{5ACE8E39-4DCF-440C-92AE-13B24006F66E}">
      <dgm:prSet/>
      <dgm:spPr/>
      <dgm:t>
        <a:bodyPr/>
        <a:lstStyle/>
        <a:p>
          <a:endParaRPr lang="fr-FR"/>
        </a:p>
      </dgm:t>
    </dgm:pt>
    <dgm:pt modelId="{1952CE77-3031-4F3D-AB37-EF3E73C50379}" type="sibTrans" cxnId="{5ACE8E39-4DCF-440C-92AE-13B24006F66E}">
      <dgm:prSet/>
      <dgm:spPr/>
      <dgm:t>
        <a:bodyPr/>
        <a:lstStyle/>
        <a:p>
          <a:endParaRPr lang="fr-FR"/>
        </a:p>
      </dgm:t>
    </dgm:pt>
    <dgm:pt modelId="{844EE4C2-4BE3-42F6-AB40-D012F283A9E2}">
      <dgm:prSet custT="1"/>
      <dgm:spPr/>
      <dgm:t>
        <a:bodyPr/>
        <a:lstStyle/>
        <a:p>
          <a:r>
            <a:rPr lang="fr-FR" sz="1600" b="1" dirty="0" smtClean="0"/>
            <a:t>Administrative </a:t>
          </a:r>
          <a:r>
            <a:rPr lang="fr-FR" sz="1600" b="1" dirty="0" err="1" smtClean="0"/>
            <a:t>board</a:t>
          </a:r>
          <a:endParaRPr lang="fr-FR" sz="1600" b="1" dirty="0"/>
        </a:p>
      </dgm:t>
    </dgm:pt>
    <dgm:pt modelId="{EE827872-D963-4742-B196-B6BDB3A9AF90}" type="parTrans" cxnId="{7D0884DD-0304-4D20-92D3-62C71C3457D4}">
      <dgm:prSet/>
      <dgm:spPr/>
      <dgm:t>
        <a:bodyPr/>
        <a:lstStyle/>
        <a:p>
          <a:endParaRPr lang="fr-FR"/>
        </a:p>
      </dgm:t>
    </dgm:pt>
    <dgm:pt modelId="{10030797-0DF1-4A46-A295-DA33E3C95446}" type="sibTrans" cxnId="{7D0884DD-0304-4D20-92D3-62C71C3457D4}">
      <dgm:prSet/>
      <dgm:spPr/>
      <dgm:t>
        <a:bodyPr/>
        <a:lstStyle/>
        <a:p>
          <a:endParaRPr lang="fr-FR"/>
        </a:p>
      </dgm:t>
    </dgm:pt>
    <dgm:pt modelId="{2FBFBEA6-A31F-4282-B9E5-03CD789D523C}" type="asst">
      <dgm:prSet custT="1"/>
      <dgm:spPr>
        <a:solidFill>
          <a:srgbClr val="FDEADA"/>
        </a:solidFill>
        <a:ln>
          <a:solidFill>
            <a:srgbClr val="000000"/>
          </a:solidFill>
        </a:ln>
      </dgm:spPr>
      <dgm:t>
        <a:bodyPr/>
        <a:lstStyle/>
        <a:p>
          <a:r>
            <a:rPr lang="fr-FR" sz="1400" dirty="0" err="1" smtClean="0"/>
            <a:t>Technical</a:t>
          </a:r>
          <a:r>
            <a:rPr lang="fr-FR" sz="1400" dirty="0" smtClean="0"/>
            <a:t> coordination unit</a:t>
          </a:r>
          <a:endParaRPr lang="fr-FR" sz="1400" dirty="0"/>
        </a:p>
      </dgm:t>
    </dgm:pt>
    <dgm:pt modelId="{B4C66198-F84A-4843-A57A-2E90DC069BA5}" type="parTrans" cxnId="{824291DA-C169-4864-94E2-6DC6BBA4FFFA}">
      <dgm:prSet/>
      <dgm:spPr>
        <a:ln>
          <a:solidFill>
            <a:srgbClr val="000000"/>
          </a:solidFill>
        </a:ln>
      </dgm:spPr>
      <dgm:t>
        <a:bodyPr/>
        <a:lstStyle/>
        <a:p>
          <a:endParaRPr lang="fr-FR"/>
        </a:p>
      </dgm:t>
    </dgm:pt>
    <dgm:pt modelId="{C864F53D-AC31-4D50-90D3-CB70DB33ADEB}" type="sibTrans" cxnId="{824291DA-C169-4864-94E2-6DC6BBA4FFFA}">
      <dgm:prSet/>
      <dgm:spPr/>
      <dgm:t>
        <a:bodyPr/>
        <a:lstStyle/>
        <a:p>
          <a:endParaRPr lang="fr-FR"/>
        </a:p>
      </dgm:t>
    </dgm:pt>
    <dgm:pt modelId="{904BAC2F-ED94-42DF-BC65-3F14B69A42B2}" type="pres">
      <dgm:prSet presAssocID="{D5019922-5433-4562-B45E-799A5B6EB62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C241EEAC-3D33-45B1-9E3B-A55C0D04A37E}" type="pres">
      <dgm:prSet presAssocID="{2C6F5781-B4BB-44A2-8285-DA7D80378526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D858206-A497-44C4-BEC1-7D4A15A50A34}" type="pres">
      <dgm:prSet presAssocID="{2C6F5781-B4BB-44A2-8285-DA7D80378526}" presName="rootComposite1" presStyleCnt="0"/>
      <dgm:spPr/>
      <dgm:t>
        <a:bodyPr/>
        <a:lstStyle/>
        <a:p>
          <a:endParaRPr lang="en-US"/>
        </a:p>
      </dgm:t>
    </dgm:pt>
    <dgm:pt modelId="{0785CB80-117E-438D-A7B5-456D694DA3A4}" type="pres">
      <dgm:prSet presAssocID="{2C6F5781-B4BB-44A2-8285-DA7D80378526}" presName="rootText1" presStyleLbl="node0" presStyleIdx="0" presStyleCnt="3" custScaleX="115156" custScaleY="56008" custLinFactX="30470" custLinFactNeighborX="100000" custLinFactNeighborY="1739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FB261F4-450F-4BC2-95B3-E2018A5AB190}" type="pres">
      <dgm:prSet presAssocID="{2C6F5781-B4BB-44A2-8285-DA7D8037852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45C55AF9-99A6-4C02-AA8D-84C0DADC6843}" type="pres">
      <dgm:prSet presAssocID="{2C6F5781-B4BB-44A2-8285-DA7D80378526}" presName="hierChild2" presStyleCnt="0"/>
      <dgm:spPr/>
      <dgm:t>
        <a:bodyPr/>
        <a:lstStyle/>
        <a:p>
          <a:endParaRPr lang="en-US"/>
        </a:p>
      </dgm:t>
    </dgm:pt>
    <dgm:pt modelId="{0352E904-03AD-48E8-8CD6-C1E02BEC70D2}" type="pres">
      <dgm:prSet presAssocID="{2C6F5781-B4BB-44A2-8285-DA7D80378526}" presName="hierChild3" presStyleCnt="0"/>
      <dgm:spPr/>
      <dgm:t>
        <a:bodyPr/>
        <a:lstStyle/>
        <a:p>
          <a:endParaRPr lang="en-US"/>
        </a:p>
      </dgm:t>
    </dgm:pt>
    <dgm:pt modelId="{22077428-1303-47D8-98F4-CB6E2023D5E3}" type="pres">
      <dgm:prSet presAssocID="{2565CA69-FD15-43E2-98BB-F74CD89DB736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7F180A5-C23A-4576-A60C-38B2717541A2}" type="pres">
      <dgm:prSet presAssocID="{2565CA69-FD15-43E2-98BB-F74CD89DB736}" presName="rootComposite1" presStyleCnt="0"/>
      <dgm:spPr/>
      <dgm:t>
        <a:bodyPr/>
        <a:lstStyle/>
        <a:p>
          <a:endParaRPr lang="en-US"/>
        </a:p>
      </dgm:t>
    </dgm:pt>
    <dgm:pt modelId="{18A52330-D2C5-40AA-81E0-488D592A7037}" type="pres">
      <dgm:prSet presAssocID="{2565CA69-FD15-43E2-98BB-F74CD89DB736}" presName="rootText1" presStyleLbl="node0" presStyleIdx="1" presStyleCnt="3" custScaleY="62335" custLinFactY="6279" custLinFactNeighborX="-3333" custLinFactNeighborY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8F7DC23-8A24-4043-A73C-B4B53AA32E2F}" type="pres">
      <dgm:prSet presAssocID="{2565CA69-FD15-43E2-98BB-F74CD89DB73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B4FE08E3-5EDA-4BF5-BCB7-3A791FC63473}" type="pres">
      <dgm:prSet presAssocID="{2565CA69-FD15-43E2-98BB-F74CD89DB736}" presName="hierChild2" presStyleCnt="0"/>
      <dgm:spPr/>
      <dgm:t>
        <a:bodyPr/>
        <a:lstStyle/>
        <a:p>
          <a:endParaRPr lang="en-US"/>
        </a:p>
      </dgm:t>
    </dgm:pt>
    <dgm:pt modelId="{CCA2A6DB-227A-41EE-8122-FBB4F215FEC1}" type="pres">
      <dgm:prSet presAssocID="{10CE96D6-7723-41C2-9C0B-BFB0622D0427}" presName="Name37" presStyleLbl="parChTrans1D2" presStyleIdx="0" presStyleCnt="9"/>
      <dgm:spPr/>
      <dgm:t>
        <a:bodyPr/>
        <a:lstStyle/>
        <a:p>
          <a:endParaRPr lang="fr-FR"/>
        </a:p>
      </dgm:t>
    </dgm:pt>
    <dgm:pt modelId="{A34D0C62-7728-49CD-BB14-7E2881490E0C}" type="pres">
      <dgm:prSet presAssocID="{F20C3CC7-8A9F-4F63-AE79-8520BB74ADE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AB8C7C9-B64E-4346-AB53-207CA57CE0D5}" type="pres">
      <dgm:prSet presAssocID="{F20C3CC7-8A9F-4F63-AE79-8520BB74ADE0}" presName="rootComposite" presStyleCnt="0"/>
      <dgm:spPr/>
      <dgm:t>
        <a:bodyPr/>
        <a:lstStyle/>
        <a:p>
          <a:endParaRPr lang="en-US"/>
        </a:p>
      </dgm:t>
    </dgm:pt>
    <dgm:pt modelId="{E67BD0CD-1D93-4677-B13E-CBEE2A58A347}" type="pres">
      <dgm:prSet presAssocID="{F20C3CC7-8A9F-4F63-AE79-8520BB74ADE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8D360BC-0542-4F8B-938A-A144EB6534A0}" type="pres">
      <dgm:prSet presAssocID="{F20C3CC7-8A9F-4F63-AE79-8520BB74ADE0}" presName="rootConnector" presStyleLbl="node2" presStyleIdx="0" presStyleCnt="3"/>
      <dgm:spPr/>
      <dgm:t>
        <a:bodyPr/>
        <a:lstStyle/>
        <a:p>
          <a:endParaRPr lang="fr-FR"/>
        </a:p>
      </dgm:t>
    </dgm:pt>
    <dgm:pt modelId="{FCB633D0-CBFF-4036-BC5F-09F3715421D4}" type="pres">
      <dgm:prSet presAssocID="{F20C3CC7-8A9F-4F63-AE79-8520BB74ADE0}" presName="hierChild4" presStyleCnt="0"/>
      <dgm:spPr/>
      <dgm:t>
        <a:bodyPr/>
        <a:lstStyle/>
        <a:p>
          <a:endParaRPr lang="en-US"/>
        </a:p>
      </dgm:t>
    </dgm:pt>
    <dgm:pt modelId="{303613C8-3B6D-447B-BFB1-3685A3A90825}" type="pres">
      <dgm:prSet presAssocID="{F20C3CC7-8A9F-4F63-AE79-8520BB74ADE0}" presName="hierChild5" presStyleCnt="0"/>
      <dgm:spPr/>
      <dgm:t>
        <a:bodyPr/>
        <a:lstStyle/>
        <a:p>
          <a:endParaRPr lang="en-US"/>
        </a:p>
      </dgm:t>
    </dgm:pt>
    <dgm:pt modelId="{DBDA241C-638E-4AD5-A485-D71BC87B0B63}" type="pres">
      <dgm:prSet presAssocID="{02ACFC7A-B746-4FD9-A6C8-D9528691ED08}" presName="Name37" presStyleLbl="parChTrans1D2" presStyleIdx="1" presStyleCnt="9"/>
      <dgm:spPr/>
      <dgm:t>
        <a:bodyPr/>
        <a:lstStyle/>
        <a:p>
          <a:endParaRPr lang="fr-FR"/>
        </a:p>
      </dgm:t>
    </dgm:pt>
    <dgm:pt modelId="{02A30712-4473-4C42-BE28-9CE0995B498B}" type="pres">
      <dgm:prSet presAssocID="{B4A02149-466B-47C7-99FE-653A82D2CCE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97F20B4-4996-4C98-AEFF-DB7A7901714E}" type="pres">
      <dgm:prSet presAssocID="{B4A02149-466B-47C7-99FE-653A82D2CCE2}" presName="rootComposite" presStyleCnt="0"/>
      <dgm:spPr/>
      <dgm:t>
        <a:bodyPr/>
        <a:lstStyle/>
        <a:p>
          <a:endParaRPr lang="en-US"/>
        </a:p>
      </dgm:t>
    </dgm:pt>
    <dgm:pt modelId="{E90B04B5-C0FA-4984-9EC3-D902A57B2B87}" type="pres">
      <dgm:prSet presAssocID="{B4A02149-466B-47C7-99FE-653A82D2CCE2}" presName="rootText" presStyleLbl="node2" presStyleIdx="1" presStyleCnt="3" custScaleX="153622" custScaleY="10415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5F3F04D-89D3-4351-8FF2-EADF0061A1E8}" type="pres">
      <dgm:prSet presAssocID="{B4A02149-466B-47C7-99FE-653A82D2CCE2}" presName="rootConnector" presStyleLbl="node2" presStyleIdx="1" presStyleCnt="3"/>
      <dgm:spPr/>
      <dgm:t>
        <a:bodyPr/>
        <a:lstStyle/>
        <a:p>
          <a:endParaRPr lang="fr-FR"/>
        </a:p>
      </dgm:t>
    </dgm:pt>
    <dgm:pt modelId="{CB3B8130-8F27-4C48-94E9-BF172EE86E82}" type="pres">
      <dgm:prSet presAssocID="{B4A02149-466B-47C7-99FE-653A82D2CCE2}" presName="hierChild4" presStyleCnt="0"/>
      <dgm:spPr/>
      <dgm:t>
        <a:bodyPr/>
        <a:lstStyle/>
        <a:p>
          <a:endParaRPr lang="en-US"/>
        </a:p>
      </dgm:t>
    </dgm:pt>
    <dgm:pt modelId="{9CAC3663-DCD8-4FBB-B79A-F2EE04646EE1}" type="pres">
      <dgm:prSet presAssocID="{B4A02149-466B-47C7-99FE-653A82D2CCE2}" presName="hierChild5" presStyleCnt="0"/>
      <dgm:spPr/>
      <dgm:t>
        <a:bodyPr/>
        <a:lstStyle/>
        <a:p>
          <a:endParaRPr lang="en-US"/>
        </a:p>
      </dgm:t>
    </dgm:pt>
    <dgm:pt modelId="{B5F1827F-B009-49F8-97A1-B3B3B2F2C04F}" type="pres">
      <dgm:prSet presAssocID="{8989560C-4495-476D-9D7B-4A55490B3439}" presName="Name37" presStyleLbl="parChTrans1D2" presStyleIdx="2" presStyleCnt="9"/>
      <dgm:spPr/>
      <dgm:t>
        <a:bodyPr/>
        <a:lstStyle/>
        <a:p>
          <a:endParaRPr lang="fr-FR"/>
        </a:p>
      </dgm:t>
    </dgm:pt>
    <dgm:pt modelId="{015DD721-D4A0-423E-BC5B-E8F749C5AB5F}" type="pres">
      <dgm:prSet presAssocID="{503C1BC1-11BA-4EFA-A0BB-F697EF6B698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9D17B42-242E-4C55-8B75-6069FE8A57D1}" type="pres">
      <dgm:prSet presAssocID="{503C1BC1-11BA-4EFA-A0BB-F697EF6B6985}" presName="rootComposite" presStyleCnt="0"/>
      <dgm:spPr/>
      <dgm:t>
        <a:bodyPr/>
        <a:lstStyle/>
        <a:p>
          <a:endParaRPr lang="en-US"/>
        </a:p>
      </dgm:t>
    </dgm:pt>
    <dgm:pt modelId="{F1F8E6A9-BBA4-48A0-84D1-4E61FBA0C58B}" type="pres">
      <dgm:prSet presAssocID="{503C1BC1-11BA-4EFA-A0BB-F697EF6B6985}" presName="rootText" presStyleLbl="node2" presStyleIdx="2" presStyleCnt="3" custScaleX="157983" custScaleY="101986" custLinFactNeighborX="-8410" custLinFactNeighborY="-36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B7D5DF2-B34F-4CBA-8E94-3D79899729BB}" type="pres">
      <dgm:prSet presAssocID="{503C1BC1-11BA-4EFA-A0BB-F697EF6B6985}" presName="rootConnector" presStyleLbl="node2" presStyleIdx="2" presStyleCnt="3"/>
      <dgm:spPr/>
      <dgm:t>
        <a:bodyPr/>
        <a:lstStyle/>
        <a:p>
          <a:endParaRPr lang="fr-FR"/>
        </a:p>
      </dgm:t>
    </dgm:pt>
    <dgm:pt modelId="{3F8AB885-B98D-4A5C-9160-97D69703AA8A}" type="pres">
      <dgm:prSet presAssocID="{503C1BC1-11BA-4EFA-A0BB-F697EF6B6985}" presName="hierChild4" presStyleCnt="0"/>
      <dgm:spPr/>
      <dgm:t>
        <a:bodyPr/>
        <a:lstStyle/>
        <a:p>
          <a:endParaRPr lang="en-US"/>
        </a:p>
      </dgm:t>
    </dgm:pt>
    <dgm:pt modelId="{8AB7DF9A-11B5-4558-8404-ACD9E66399F2}" type="pres">
      <dgm:prSet presAssocID="{503C1BC1-11BA-4EFA-A0BB-F697EF6B6985}" presName="hierChild5" presStyleCnt="0"/>
      <dgm:spPr/>
      <dgm:t>
        <a:bodyPr/>
        <a:lstStyle/>
        <a:p>
          <a:endParaRPr lang="en-US"/>
        </a:p>
      </dgm:t>
    </dgm:pt>
    <dgm:pt modelId="{E8CA36F0-5C1E-41F0-AD6C-8B5912C6D8D3}" type="pres">
      <dgm:prSet presAssocID="{2565CA69-FD15-43E2-98BB-F74CD89DB736}" presName="hierChild3" presStyleCnt="0"/>
      <dgm:spPr/>
      <dgm:t>
        <a:bodyPr/>
        <a:lstStyle/>
        <a:p>
          <a:endParaRPr lang="en-US"/>
        </a:p>
      </dgm:t>
    </dgm:pt>
    <dgm:pt modelId="{AC87079C-91DF-4FE1-AD89-0469536220AA}" type="pres">
      <dgm:prSet presAssocID="{12B362D8-516A-44FD-8BC8-CF6249941A5E}" presName="Name111" presStyleLbl="parChTrans1D2" presStyleIdx="3" presStyleCnt="9"/>
      <dgm:spPr/>
      <dgm:t>
        <a:bodyPr/>
        <a:lstStyle/>
        <a:p>
          <a:endParaRPr lang="fr-FR"/>
        </a:p>
      </dgm:t>
    </dgm:pt>
    <dgm:pt modelId="{916A50DC-CA92-4AEF-B90B-526AF0D03DA0}" type="pres">
      <dgm:prSet presAssocID="{4855E833-8A0D-4641-B141-FCCA80B1476D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0A38904-BD8B-4D88-BFC3-908AA2203D0D}" type="pres">
      <dgm:prSet presAssocID="{4855E833-8A0D-4641-B141-FCCA80B1476D}" presName="rootComposite3" presStyleCnt="0"/>
      <dgm:spPr/>
      <dgm:t>
        <a:bodyPr/>
        <a:lstStyle/>
        <a:p>
          <a:endParaRPr lang="en-US"/>
        </a:p>
      </dgm:t>
    </dgm:pt>
    <dgm:pt modelId="{9DFA2B7C-DCFF-4774-B47F-3D80CEB5F8D9}" type="pres">
      <dgm:prSet presAssocID="{4855E833-8A0D-4641-B141-FCCA80B1476D}" presName="rootText3" presStyleLbl="asst1" presStyleIdx="0" presStyleCnt="6" custScaleX="80610" custScaleY="84590" custLinFactNeighborX="-1765" custLinFactNeighborY="816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90550BA-E9E1-4DD6-B6E9-92F1A002DF97}" type="pres">
      <dgm:prSet presAssocID="{4855E833-8A0D-4641-B141-FCCA80B1476D}" presName="rootConnector3" presStyleLbl="asst1" presStyleIdx="0" presStyleCnt="6"/>
      <dgm:spPr/>
      <dgm:t>
        <a:bodyPr/>
        <a:lstStyle/>
        <a:p>
          <a:endParaRPr lang="fr-FR"/>
        </a:p>
      </dgm:t>
    </dgm:pt>
    <dgm:pt modelId="{E745E2EC-D148-4228-90C2-86954F64D870}" type="pres">
      <dgm:prSet presAssocID="{4855E833-8A0D-4641-B141-FCCA80B1476D}" presName="hierChild6" presStyleCnt="0"/>
      <dgm:spPr/>
      <dgm:t>
        <a:bodyPr/>
        <a:lstStyle/>
        <a:p>
          <a:endParaRPr lang="en-US"/>
        </a:p>
      </dgm:t>
    </dgm:pt>
    <dgm:pt modelId="{13B90369-D378-44D2-8538-9658B53309F4}" type="pres">
      <dgm:prSet presAssocID="{4855E833-8A0D-4641-B141-FCCA80B1476D}" presName="hierChild7" presStyleCnt="0"/>
      <dgm:spPr/>
      <dgm:t>
        <a:bodyPr/>
        <a:lstStyle/>
        <a:p>
          <a:endParaRPr lang="en-US"/>
        </a:p>
      </dgm:t>
    </dgm:pt>
    <dgm:pt modelId="{D5BACC48-0F32-4E8A-91D6-608763917CE4}" type="pres">
      <dgm:prSet presAssocID="{F3B24BCD-841F-4DF1-A0DF-2FCEFD8E15AC}" presName="Name111" presStyleLbl="parChTrans1D2" presStyleIdx="4" presStyleCnt="9"/>
      <dgm:spPr/>
      <dgm:t>
        <a:bodyPr/>
        <a:lstStyle/>
        <a:p>
          <a:endParaRPr lang="fr-FR"/>
        </a:p>
      </dgm:t>
    </dgm:pt>
    <dgm:pt modelId="{BCB91596-2726-47B4-A321-D655241BCFB2}" type="pres">
      <dgm:prSet presAssocID="{0B1AE3B8-3C7A-41E3-807A-C8E5DA2FEC58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E1DC155-4F33-49AB-BB39-170DE19BDD05}" type="pres">
      <dgm:prSet presAssocID="{0B1AE3B8-3C7A-41E3-807A-C8E5DA2FEC58}" presName="rootComposite3" presStyleCnt="0"/>
      <dgm:spPr/>
      <dgm:t>
        <a:bodyPr/>
        <a:lstStyle/>
        <a:p>
          <a:endParaRPr lang="en-US"/>
        </a:p>
      </dgm:t>
    </dgm:pt>
    <dgm:pt modelId="{DA91295E-2538-4809-9467-24C2969C1427}" type="pres">
      <dgm:prSet presAssocID="{0B1AE3B8-3C7A-41E3-807A-C8E5DA2FEC58}" presName="rootText3" presStyleLbl="asst1" presStyleIdx="1" presStyleCnt="6" custScaleX="111783" custScaleY="86095" custLinFactNeighborX="2833" custLinFactNeighborY="7277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C858659-B8F3-46F2-B95B-2F14A1D64F50}" type="pres">
      <dgm:prSet presAssocID="{0B1AE3B8-3C7A-41E3-807A-C8E5DA2FEC58}" presName="rootConnector3" presStyleLbl="asst1" presStyleIdx="1" presStyleCnt="6"/>
      <dgm:spPr/>
      <dgm:t>
        <a:bodyPr/>
        <a:lstStyle/>
        <a:p>
          <a:endParaRPr lang="fr-FR"/>
        </a:p>
      </dgm:t>
    </dgm:pt>
    <dgm:pt modelId="{AE2B7F21-2E4C-493B-9113-480DAA8777FD}" type="pres">
      <dgm:prSet presAssocID="{0B1AE3B8-3C7A-41E3-807A-C8E5DA2FEC58}" presName="hierChild6" presStyleCnt="0"/>
      <dgm:spPr/>
      <dgm:t>
        <a:bodyPr/>
        <a:lstStyle/>
        <a:p>
          <a:endParaRPr lang="en-US"/>
        </a:p>
      </dgm:t>
    </dgm:pt>
    <dgm:pt modelId="{0642C13F-F7FD-4091-8170-129A79FFF5B1}" type="pres">
      <dgm:prSet presAssocID="{0B1AE3B8-3C7A-41E3-807A-C8E5DA2FEC58}" presName="hierChild7" presStyleCnt="0"/>
      <dgm:spPr/>
      <dgm:t>
        <a:bodyPr/>
        <a:lstStyle/>
        <a:p>
          <a:endParaRPr lang="en-US"/>
        </a:p>
      </dgm:t>
    </dgm:pt>
    <dgm:pt modelId="{4B272ADF-E9F1-4214-BF27-3D44BFA68DAA}" type="pres">
      <dgm:prSet presAssocID="{5B79A179-CB63-40CF-A9BD-592F3E5E540B}" presName="Name111" presStyleLbl="parChTrans1D2" presStyleIdx="5" presStyleCnt="9"/>
      <dgm:spPr/>
      <dgm:t>
        <a:bodyPr/>
        <a:lstStyle/>
        <a:p>
          <a:endParaRPr lang="fr-FR"/>
        </a:p>
      </dgm:t>
    </dgm:pt>
    <dgm:pt modelId="{D186764C-9CBA-4063-B112-954B803B530D}" type="pres">
      <dgm:prSet presAssocID="{1779F472-BC33-4014-A85C-9BE16FBF762E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6752180-EEEE-4F0A-9B17-982246915C2C}" type="pres">
      <dgm:prSet presAssocID="{1779F472-BC33-4014-A85C-9BE16FBF762E}" presName="rootComposite3" presStyleCnt="0"/>
      <dgm:spPr/>
      <dgm:t>
        <a:bodyPr/>
        <a:lstStyle/>
        <a:p>
          <a:endParaRPr lang="en-US"/>
        </a:p>
      </dgm:t>
    </dgm:pt>
    <dgm:pt modelId="{3DE53119-ABEA-4906-B11F-922F1B5D1BB4}" type="pres">
      <dgm:prSet presAssocID="{1779F472-BC33-4014-A85C-9BE16FBF762E}" presName="rootText3" presStyleLbl="asst1" presStyleIdx="2" presStyleCnt="6" custScaleX="109790" custScaleY="81135" custLinFactNeighborX="5986" custLinFactNeighborY="3794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5982E99-C480-42A7-A73D-59BC16E351BE}" type="pres">
      <dgm:prSet presAssocID="{1779F472-BC33-4014-A85C-9BE16FBF762E}" presName="rootConnector3" presStyleLbl="asst1" presStyleIdx="2" presStyleCnt="6"/>
      <dgm:spPr/>
      <dgm:t>
        <a:bodyPr/>
        <a:lstStyle/>
        <a:p>
          <a:endParaRPr lang="fr-FR"/>
        </a:p>
      </dgm:t>
    </dgm:pt>
    <dgm:pt modelId="{E3B2C1C3-8CE6-47B3-A95D-EDEF28B90629}" type="pres">
      <dgm:prSet presAssocID="{1779F472-BC33-4014-A85C-9BE16FBF762E}" presName="hierChild6" presStyleCnt="0"/>
      <dgm:spPr/>
      <dgm:t>
        <a:bodyPr/>
        <a:lstStyle/>
        <a:p>
          <a:endParaRPr lang="en-US"/>
        </a:p>
      </dgm:t>
    </dgm:pt>
    <dgm:pt modelId="{42B12244-3741-44AE-8168-B280876172E2}" type="pres">
      <dgm:prSet presAssocID="{1779F472-BC33-4014-A85C-9BE16FBF762E}" presName="hierChild7" presStyleCnt="0"/>
      <dgm:spPr/>
      <dgm:t>
        <a:bodyPr/>
        <a:lstStyle/>
        <a:p>
          <a:endParaRPr lang="en-US"/>
        </a:p>
      </dgm:t>
    </dgm:pt>
    <dgm:pt modelId="{25FA3465-8D22-4B60-B64D-91A96D22ED4E}" type="pres">
      <dgm:prSet presAssocID="{DACE52D5-C6E7-4E99-AD48-5E46AB503B48}" presName="Name111" presStyleLbl="parChTrans1D2" presStyleIdx="6" presStyleCnt="9"/>
      <dgm:spPr/>
      <dgm:t>
        <a:bodyPr/>
        <a:lstStyle/>
        <a:p>
          <a:endParaRPr lang="fr-FR"/>
        </a:p>
      </dgm:t>
    </dgm:pt>
    <dgm:pt modelId="{BDE980B5-6817-4720-8F3F-FA29573E8353}" type="pres">
      <dgm:prSet presAssocID="{C67B1666-4834-4CB0-920B-364895FFB21D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D6C9D4B-52AB-4BF5-A032-0BBA8B3697AE}" type="pres">
      <dgm:prSet presAssocID="{C67B1666-4834-4CB0-920B-364895FFB21D}" presName="rootComposite3" presStyleCnt="0"/>
      <dgm:spPr/>
      <dgm:t>
        <a:bodyPr/>
        <a:lstStyle/>
        <a:p>
          <a:endParaRPr lang="en-US"/>
        </a:p>
      </dgm:t>
    </dgm:pt>
    <dgm:pt modelId="{7713970E-CA16-45F6-9C0F-8A6E5A182869}" type="pres">
      <dgm:prSet presAssocID="{C67B1666-4834-4CB0-920B-364895FFB21D}" presName="rootText3" presStyleLbl="asst1" presStyleIdx="3" presStyleCnt="6" custScaleX="110661" custScaleY="77604" custLinFactNeighborX="3394" custLinFactNeighborY="3854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C299ABD-92FD-4A68-9CFC-CD135EBB656C}" type="pres">
      <dgm:prSet presAssocID="{C67B1666-4834-4CB0-920B-364895FFB21D}" presName="rootConnector3" presStyleLbl="asst1" presStyleIdx="3" presStyleCnt="6"/>
      <dgm:spPr/>
      <dgm:t>
        <a:bodyPr/>
        <a:lstStyle/>
        <a:p>
          <a:endParaRPr lang="fr-FR"/>
        </a:p>
      </dgm:t>
    </dgm:pt>
    <dgm:pt modelId="{4A1B5374-4A33-4AB7-B6A9-AF90FF61A652}" type="pres">
      <dgm:prSet presAssocID="{C67B1666-4834-4CB0-920B-364895FFB21D}" presName="hierChild6" presStyleCnt="0"/>
      <dgm:spPr/>
      <dgm:t>
        <a:bodyPr/>
        <a:lstStyle/>
        <a:p>
          <a:endParaRPr lang="en-US"/>
        </a:p>
      </dgm:t>
    </dgm:pt>
    <dgm:pt modelId="{92838A36-AD9D-4503-84D4-94FEF6E87A71}" type="pres">
      <dgm:prSet presAssocID="{C67B1666-4834-4CB0-920B-364895FFB21D}" presName="hierChild7" presStyleCnt="0"/>
      <dgm:spPr/>
      <dgm:t>
        <a:bodyPr/>
        <a:lstStyle/>
        <a:p>
          <a:endParaRPr lang="en-US"/>
        </a:p>
      </dgm:t>
    </dgm:pt>
    <dgm:pt modelId="{B830A2A9-F554-4BEA-8900-4CEDBC82728C}" type="pres">
      <dgm:prSet presAssocID="{C7A065E9-3DD8-4AE5-8A46-52FC88FC000D}" presName="Name111" presStyleLbl="parChTrans1D2" presStyleIdx="7" presStyleCnt="9"/>
      <dgm:spPr/>
      <dgm:t>
        <a:bodyPr/>
        <a:lstStyle/>
        <a:p>
          <a:endParaRPr lang="fr-FR"/>
        </a:p>
      </dgm:t>
    </dgm:pt>
    <dgm:pt modelId="{72EF68E2-1F82-4793-9506-58889EBD4385}" type="pres">
      <dgm:prSet presAssocID="{02B8A5C2-42D6-4573-A517-E517082EE23F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06A304D-18D2-4C4D-9D31-9787270B92AB}" type="pres">
      <dgm:prSet presAssocID="{02B8A5C2-42D6-4573-A517-E517082EE23F}" presName="rootComposite3" presStyleCnt="0"/>
      <dgm:spPr/>
      <dgm:t>
        <a:bodyPr/>
        <a:lstStyle/>
        <a:p>
          <a:endParaRPr lang="en-US"/>
        </a:p>
      </dgm:t>
    </dgm:pt>
    <dgm:pt modelId="{D34A55BE-AD06-40B8-B683-ACC95A64ABC9}" type="pres">
      <dgm:prSet presAssocID="{02B8A5C2-42D6-4573-A517-E517082EE23F}" presName="rootText3" presStyleLbl="asst1" presStyleIdx="4" presStyleCnt="6" custScaleX="116779" custScaleY="9621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C717E43-0DEE-4772-96D4-32C72B338887}" type="pres">
      <dgm:prSet presAssocID="{02B8A5C2-42D6-4573-A517-E517082EE23F}" presName="rootConnector3" presStyleLbl="asst1" presStyleIdx="4" presStyleCnt="6"/>
      <dgm:spPr/>
      <dgm:t>
        <a:bodyPr/>
        <a:lstStyle/>
        <a:p>
          <a:endParaRPr lang="fr-FR"/>
        </a:p>
      </dgm:t>
    </dgm:pt>
    <dgm:pt modelId="{D1EAB5C4-F5FF-4437-885F-EE6384105382}" type="pres">
      <dgm:prSet presAssocID="{02B8A5C2-42D6-4573-A517-E517082EE23F}" presName="hierChild6" presStyleCnt="0"/>
      <dgm:spPr/>
      <dgm:t>
        <a:bodyPr/>
        <a:lstStyle/>
        <a:p>
          <a:endParaRPr lang="en-US"/>
        </a:p>
      </dgm:t>
    </dgm:pt>
    <dgm:pt modelId="{7DF66588-3B23-45A6-B3CA-9000356DC311}" type="pres">
      <dgm:prSet presAssocID="{02B8A5C2-42D6-4573-A517-E517082EE23F}" presName="hierChild7" presStyleCnt="0"/>
      <dgm:spPr/>
      <dgm:t>
        <a:bodyPr/>
        <a:lstStyle/>
        <a:p>
          <a:endParaRPr lang="en-US"/>
        </a:p>
      </dgm:t>
    </dgm:pt>
    <dgm:pt modelId="{F17D7B79-1BD1-4F81-9A96-DA8DF1DCCBAE}" type="pres">
      <dgm:prSet presAssocID="{B4C66198-F84A-4843-A57A-2E90DC069BA5}" presName="Name111" presStyleLbl="parChTrans1D2" presStyleIdx="8" presStyleCnt="9"/>
      <dgm:spPr/>
      <dgm:t>
        <a:bodyPr/>
        <a:lstStyle/>
        <a:p>
          <a:endParaRPr lang="fr-FR"/>
        </a:p>
      </dgm:t>
    </dgm:pt>
    <dgm:pt modelId="{4E589761-AA26-4302-8173-CF80490BB8C1}" type="pres">
      <dgm:prSet presAssocID="{2FBFBEA6-A31F-4282-B9E5-03CD789D523C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70F745F-0B21-41AD-AA91-277887D4BD41}" type="pres">
      <dgm:prSet presAssocID="{2FBFBEA6-A31F-4282-B9E5-03CD789D523C}" presName="rootComposite3" presStyleCnt="0"/>
      <dgm:spPr/>
      <dgm:t>
        <a:bodyPr/>
        <a:lstStyle/>
        <a:p>
          <a:endParaRPr lang="en-US"/>
        </a:p>
      </dgm:t>
    </dgm:pt>
    <dgm:pt modelId="{08AB672B-17B1-40A2-A1BD-3D0DBAB180D5}" type="pres">
      <dgm:prSet presAssocID="{2FBFBEA6-A31F-4282-B9E5-03CD789D523C}" presName="rootText3" presStyleLbl="asst1" presStyleIdx="5" presStyleCnt="6" custScaleX="116647" custScaleY="95084" custLinFactNeighborX="-700" custLinFactNeighborY="1144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623B34C-5A28-4E8D-BB42-666967B086A5}" type="pres">
      <dgm:prSet presAssocID="{2FBFBEA6-A31F-4282-B9E5-03CD789D523C}" presName="rootConnector3" presStyleLbl="asst1" presStyleIdx="5" presStyleCnt="6"/>
      <dgm:spPr/>
      <dgm:t>
        <a:bodyPr/>
        <a:lstStyle/>
        <a:p>
          <a:endParaRPr lang="fr-FR"/>
        </a:p>
      </dgm:t>
    </dgm:pt>
    <dgm:pt modelId="{C159DACF-33ED-4297-ACA6-E48D70867F9D}" type="pres">
      <dgm:prSet presAssocID="{2FBFBEA6-A31F-4282-B9E5-03CD789D523C}" presName="hierChild6" presStyleCnt="0"/>
      <dgm:spPr/>
      <dgm:t>
        <a:bodyPr/>
        <a:lstStyle/>
        <a:p>
          <a:endParaRPr lang="en-US"/>
        </a:p>
      </dgm:t>
    </dgm:pt>
    <dgm:pt modelId="{87F2C730-53F3-46D4-A34D-F088CEEF3D22}" type="pres">
      <dgm:prSet presAssocID="{2FBFBEA6-A31F-4282-B9E5-03CD789D523C}" presName="hierChild7" presStyleCnt="0"/>
      <dgm:spPr/>
      <dgm:t>
        <a:bodyPr/>
        <a:lstStyle/>
        <a:p>
          <a:endParaRPr lang="en-US"/>
        </a:p>
      </dgm:t>
    </dgm:pt>
    <dgm:pt modelId="{373936F0-9A80-457B-93F5-23501F34CB3F}" type="pres">
      <dgm:prSet presAssocID="{844EE4C2-4BE3-42F6-AB40-D012F283A9E2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1A2A428-F627-4302-BED5-74500ECC230D}" type="pres">
      <dgm:prSet presAssocID="{844EE4C2-4BE3-42F6-AB40-D012F283A9E2}" presName="rootComposite1" presStyleCnt="0"/>
      <dgm:spPr/>
      <dgm:t>
        <a:bodyPr/>
        <a:lstStyle/>
        <a:p>
          <a:endParaRPr lang="en-US"/>
        </a:p>
      </dgm:t>
    </dgm:pt>
    <dgm:pt modelId="{C7298E08-BFC2-4C0F-92E4-55F4FD77BF6D}" type="pres">
      <dgm:prSet presAssocID="{844EE4C2-4BE3-42F6-AB40-D012F283A9E2}" presName="rootText1" presStyleLbl="node0" presStyleIdx="2" presStyleCnt="3" custScaleX="140000" custScaleY="42223" custLinFactY="15168" custLinFactNeighborX="-3422" custLinFactNeighborY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1A605DB-8411-430D-B06F-8F9607D384FB}" type="pres">
      <dgm:prSet presAssocID="{844EE4C2-4BE3-42F6-AB40-D012F283A9E2}" presName="rootConnector1" presStyleLbl="node1" presStyleIdx="0" presStyleCnt="0"/>
      <dgm:spPr/>
      <dgm:t>
        <a:bodyPr/>
        <a:lstStyle/>
        <a:p>
          <a:endParaRPr lang="fr-FR"/>
        </a:p>
      </dgm:t>
    </dgm:pt>
    <dgm:pt modelId="{6C7BD063-C876-466D-A5C1-EC96C6BC3C1D}" type="pres">
      <dgm:prSet presAssocID="{844EE4C2-4BE3-42F6-AB40-D012F283A9E2}" presName="hierChild2" presStyleCnt="0"/>
      <dgm:spPr/>
      <dgm:t>
        <a:bodyPr/>
        <a:lstStyle/>
        <a:p>
          <a:endParaRPr lang="en-US"/>
        </a:p>
      </dgm:t>
    </dgm:pt>
    <dgm:pt modelId="{788A202D-3BC1-4DB0-AFDF-28795978EF07}" type="pres">
      <dgm:prSet presAssocID="{844EE4C2-4BE3-42F6-AB40-D012F283A9E2}" presName="hierChild3" presStyleCnt="0"/>
      <dgm:spPr/>
      <dgm:t>
        <a:bodyPr/>
        <a:lstStyle/>
        <a:p>
          <a:endParaRPr lang="en-US"/>
        </a:p>
      </dgm:t>
    </dgm:pt>
  </dgm:ptLst>
  <dgm:cxnLst>
    <dgm:cxn modelId="{BC02308F-69FF-4F22-8E16-E71EB98A1499}" srcId="{2565CA69-FD15-43E2-98BB-F74CD89DB736}" destId="{1779F472-BC33-4014-A85C-9BE16FBF762E}" srcOrd="2" destOrd="0" parTransId="{5B79A179-CB63-40CF-A9BD-592F3E5E540B}" sibTransId="{591208EC-0B2A-4DC2-A255-46FB28738FB9}"/>
    <dgm:cxn modelId="{0A45D298-4A6F-5345-A259-5305CFB71A71}" type="presOf" srcId="{844EE4C2-4BE3-42F6-AB40-D012F283A9E2}" destId="{C7298E08-BFC2-4C0F-92E4-55F4FD77BF6D}" srcOrd="0" destOrd="0" presId="urn:microsoft.com/office/officeart/2005/8/layout/orgChart1"/>
    <dgm:cxn modelId="{FA969A65-4CE5-4942-8F3C-DD9E37A3D837}" type="presOf" srcId="{2565CA69-FD15-43E2-98BB-F74CD89DB736}" destId="{38F7DC23-8A24-4043-A73C-B4B53AA32E2F}" srcOrd="1" destOrd="0" presId="urn:microsoft.com/office/officeart/2005/8/layout/orgChart1"/>
    <dgm:cxn modelId="{DA78502E-6165-7440-A400-C80D86EB69CF}" type="presOf" srcId="{2C6F5781-B4BB-44A2-8285-DA7D80378526}" destId="{0785CB80-117E-438D-A7B5-456D694DA3A4}" srcOrd="0" destOrd="0" presId="urn:microsoft.com/office/officeart/2005/8/layout/orgChart1"/>
    <dgm:cxn modelId="{F5E6396C-60BB-4964-82D1-A77CA62B9FAB}" srcId="{2565CA69-FD15-43E2-98BB-F74CD89DB736}" destId="{02B8A5C2-42D6-4573-A517-E517082EE23F}" srcOrd="4" destOrd="0" parTransId="{C7A065E9-3DD8-4AE5-8A46-52FC88FC000D}" sibTransId="{8F0647F5-6205-44CE-813E-834C65E1927E}"/>
    <dgm:cxn modelId="{C10C6D13-773C-394A-8397-082774BC2AA0}" type="presOf" srcId="{C7A065E9-3DD8-4AE5-8A46-52FC88FC000D}" destId="{B830A2A9-F554-4BEA-8900-4CEDBC82728C}" srcOrd="0" destOrd="0" presId="urn:microsoft.com/office/officeart/2005/8/layout/orgChart1"/>
    <dgm:cxn modelId="{6065C63F-8C05-A943-97E2-80FBB699DE19}" type="presOf" srcId="{0B1AE3B8-3C7A-41E3-807A-C8E5DA2FEC58}" destId="{DA91295E-2538-4809-9467-24C2969C1427}" srcOrd="0" destOrd="0" presId="urn:microsoft.com/office/officeart/2005/8/layout/orgChart1"/>
    <dgm:cxn modelId="{D8B39B4E-4792-0348-A5BA-183FD2C140B2}" type="presOf" srcId="{C67B1666-4834-4CB0-920B-364895FFB21D}" destId="{7713970E-CA16-45F6-9C0F-8A6E5A182869}" srcOrd="0" destOrd="0" presId="urn:microsoft.com/office/officeart/2005/8/layout/orgChart1"/>
    <dgm:cxn modelId="{74C36449-2EF0-E349-B1FD-7EC14BCD1814}" type="presOf" srcId="{2C6F5781-B4BB-44A2-8285-DA7D80378526}" destId="{DFB261F4-450F-4BC2-95B3-E2018A5AB190}" srcOrd="1" destOrd="0" presId="urn:microsoft.com/office/officeart/2005/8/layout/orgChart1"/>
    <dgm:cxn modelId="{BA8400A2-D61F-3945-80AA-01D63288E7D2}" type="presOf" srcId="{503C1BC1-11BA-4EFA-A0BB-F697EF6B6985}" destId="{7B7D5DF2-B34F-4CBA-8E94-3D79899729BB}" srcOrd="1" destOrd="0" presId="urn:microsoft.com/office/officeart/2005/8/layout/orgChart1"/>
    <dgm:cxn modelId="{35A78FB3-62B5-B947-A6B8-E69ECF1EE066}" type="presOf" srcId="{844EE4C2-4BE3-42F6-AB40-D012F283A9E2}" destId="{D1A605DB-8411-430D-B06F-8F9607D384FB}" srcOrd="1" destOrd="0" presId="urn:microsoft.com/office/officeart/2005/8/layout/orgChart1"/>
    <dgm:cxn modelId="{556DA886-C70F-6642-9569-BE943DA56803}" type="presOf" srcId="{D5019922-5433-4562-B45E-799A5B6EB625}" destId="{904BAC2F-ED94-42DF-BC65-3F14B69A42B2}" srcOrd="0" destOrd="0" presId="urn:microsoft.com/office/officeart/2005/8/layout/orgChart1"/>
    <dgm:cxn modelId="{7D0884DD-0304-4D20-92D3-62C71C3457D4}" srcId="{D5019922-5433-4562-B45E-799A5B6EB625}" destId="{844EE4C2-4BE3-42F6-AB40-D012F283A9E2}" srcOrd="2" destOrd="0" parTransId="{EE827872-D963-4742-B196-B6BDB3A9AF90}" sibTransId="{10030797-0DF1-4A46-A295-DA33E3C95446}"/>
    <dgm:cxn modelId="{A793C28B-9007-B240-923D-807D5E51976C}" type="presOf" srcId="{4855E833-8A0D-4641-B141-FCCA80B1476D}" destId="{9DFA2B7C-DCFF-4774-B47F-3D80CEB5F8D9}" srcOrd="0" destOrd="0" presId="urn:microsoft.com/office/officeart/2005/8/layout/orgChart1"/>
    <dgm:cxn modelId="{4AD16803-BD67-4C33-B2B5-AA1A08B15959}" srcId="{D5019922-5433-4562-B45E-799A5B6EB625}" destId="{2565CA69-FD15-43E2-98BB-F74CD89DB736}" srcOrd="1" destOrd="0" parTransId="{3A0A30E9-08DB-49A3-979C-D8DEE5B609B9}" sibTransId="{D5A77634-C4AC-4770-BFFC-0AF53001963C}"/>
    <dgm:cxn modelId="{AA3317C4-A7F4-3C4A-9D58-3D4F25E2B9A5}" type="presOf" srcId="{F3B24BCD-841F-4DF1-A0DF-2FCEFD8E15AC}" destId="{D5BACC48-0F32-4E8A-91D6-608763917CE4}" srcOrd="0" destOrd="0" presId="urn:microsoft.com/office/officeart/2005/8/layout/orgChart1"/>
    <dgm:cxn modelId="{4AACFA00-AF2F-9F4A-B019-11CA5C720033}" type="presOf" srcId="{8989560C-4495-476D-9D7B-4A55490B3439}" destId="{B5F1827F-B009-49F8-97A1-B3B3B2F2C04F}" srcOrd="0" destOrd="0" presId="urn:microsoft.com/office/officeart/2005/8/layout/orgChart1"/>
    <dgm:cxn modelId="{A4F7D31E-B30E-784B-BE63-BFB943806062}" type="presOf" srcId="{C67B1666-4834-4CB0-920B-364895FFB21D}" destId="{CC299ABD-92FD-4A68-9CFC-CD135EBB656C}" srcOrd="1" destOrd="0" presId="urn:microsoft.com/office/officeart/2005/8/layout/orgChart1"/>
    <dgm:cxn modelId="{2D81D670-82F7-4D8A-A04D-6FA74441DB7C}" srcId="{2565CA69-FD15-43E2-98BB-F74CD89DB736}" destId="{4855E833-8A0D-4641-B141-FCCA80B1476D}" srcOrd="0" destOrd="0" parTransId="{12B362D8-516A-44FD-8BC8-CF6249941A5E}" sibTransId="{F11832F9-89A7-4352-871A-DC15855765B1}"/>
    <dgm:cxn modelId="{CC7147B5-8594-E547-9490-BA211E9AD739}" type="presOf" srcId="{2FBFBEA6-A31F-4282-B9E5-03CD789D523C}" destId="{0623B34C-5A28-4E8D-BB42-666967B086A5}" srcOrd="1" destOrd="0" presId="urn:microsoft.com/office/officeart/2005/8/layout/orgChart1"/>
    <dgm:cxn modelId="{79AF840C-C118-48DE-AA91-D0E0FCEF9905}" srcId="{2565CA69-FD15-43E2-98BB-F74CD89DB736}" destId="{503C1BC1-11BA-4EFA-A0BB-F697EF6B6985}" srcOrd="8" destOrd="0" parTransId="{8989560C-4495-476D-9D7B-4A55490B3439}" sibTransId="{AF672848-ED33-4408-BC3C-A48E94F957D3}"/>
    <dgm:cxn modelId="{5ACE8E39-4DCF-440C-92AE-13B24006F66E}" srcId="{D5019922-5433-4562-B45E-799A5B6EB625}" destId="{2C6F5781-B4BB-44A2-8285-DA7D80378526}" srcOrd="0" destOrd="0" parTransId="{BECDBCAA-7C30-4F24-AF16-2F8D864DAD1C}" sibTransId="{1952CE77-3031-4F3D-AB37-EF3E73C50379}"/>
    <dgm:cxn modelId="{391BCB84-0FE2-564E-8821-92274D23EC33}" type="presOf" srcId="{503C1BC1-11BA-4EFA-A0BB-F697EF6B6985}" destId="{F1F8E6A9-BBA4-48A0-84D1-4E61FBA0C58B}" srcOrd="0" destOrd="0" presId="urn:microsoft.com/office/officeart/2005/8/layout/orgChart1"/>
    <dgm:cxn modelId="{810099C9-7E03-FD4E-9C1A-CC5C7F4FB2BE}" type="presOf" srcId="{5B79A179-CB63-40CF-A9BD-592F3E5E540B}" destId="{4B272ADF-E9F1-4214-BF27-3D44BFA68DAA}" srcOrd="0" destOrd="0" presId="urn:microsoft.com/office/officeart/2005/8/layout/orgChart1"/>
    <dgm:cxn modelId="{16D8B183-77C0-FB45-9963-2484195C2B72}" type="presOf" srcId="{10CE96D6-7723-41C2-9C0B-BFB0622D0427}" destId="{CCA2A6DB-227A-41EE-8122-FBB4F215FEC1}" srcOrd="0" destOrd="0" presId="urn:microsoft.com/office/officeart/2005/8/layout/orgChart1"/>
    <dgm:cxn modelId="{BD4AA88B-61E5-6243-AA57-BEC32F692C94}" type="presOf" srcId="{02ACFC7A-B746-4FD9-A6C8-D9528691ED08}" destId="{DBDA241C-638E-4AD5-A485-D71BC87B0B63}" srcOrd="0" destOrd="0" presId="urn:microsoft.com/office/officeart/2005/8/layout/orgChart1"/>
    <dgm:cxn modelId="{27B31D5A-D49A-B94A-8339-2034B609F4D2}" type="presOf" srcId="{02B8A5C2-42D6-4573-A517-E517082EE23F}" destId="{D34A55BE-AD06-40B8-B683-ACC95A64ABC9}" srcOrd="0" destOrd="0" presId="urn:microsoft.com/office/officeart/2005/8/layout/orgChart1"/>
    <dgm:cxn modelId="{0977883C-D2B6-F041-9F01-FFDF499AC902}" type="presOf" srcId="{4855E833-8A0D-4641-B141-FCCA80B1476D}" destId="{390550BA-E9E1-4DD6-B6E9-92F1A002DF97}" srcOrd="1" destOrd="0" presId="urn:microsoft.com/office/officeart/2005/8/layout/orgChart1"/>
    <dgm:cxn modelId="{4396D564-BDDF-4053-9E0F-8C50FB3F532B}" srcId="{2565CA69-FD15-43E2-98BB-F74CD89DB736}" destId="{F20C3CC7-8A9F-4F63-AE79-8520BB74ADE0}" srcOrd="6" destOrd="0" parTransId="{10CE96D6-7723-41C2-9C0B-BFB0622D0427}" sibTransId="{A0EBA7A8-E825-4863-BF94-D05308B3EDD1}"/>
    <dgm:cxn modelId="{88C790D5-8FDE-6C41-9B3D-DF3FDFF239ED}" type="presOf" srcId="{12B362D8-516A-44FD-8BC8-CF6249941A5E}" destId="{AC87079C-91DF-4FE1-AD89-0469536220AA}" srcOrd="0" destOrd="0" presId="urn:microsoft.com/office/officeart/2005/8/layout/orgChart1"/>
    <dgm:cxn modelId="{02F58498-071A-E54A-B217-7B4E6E167506}" type="presOf" srcId="{F20C3CC7-8A9F-4F63-AE79-8520BB74ADE0}" destId="{18D360BC-0542-4F8B-938A-A144EB6534A0}" srcOrd="1" destOrd="0" presId="urn:microsoft.com/office/officeart/2005/8/layout/orgChart1"/>
    <dgm:cxn modelId="{5B20EBEB-0B15-3940-9E03-41AAC0775ADE}" type="presOf" srcId="{F20C3CC7-8A9F-4F63-AE79-8520BB74ADE0}" destId="{E67BD0CD-1D93-4677-B13E-CBEE2A58A347}" srcOrd="0" destOrd="0" presId="urn:microsoft.com/office/officeart/2005/8/layout/orgChart1"/>
    <dgm:cxn modelId="{66F537D9-8C21-7E4F-9B20-DC33A617E9A1}" type="presOf" srcId="{0B1AE3B8-3C7A-41E3-807A-C8E5DA2FEC58}" destId="{8C858659-B8F3-46F2-B95B-2F14A1D64F50}" srcOrd="1" destOrd="0" presId="urn:microsoft.com/office/officeart/2005/8/layout/orgChart1"/>
    <dgm:cxn modelId="{47D2ADAE-03BA-E644-869A-0C2965123146}" type="presOf" srcId="{2565CA69-FD15-43E2-98BB-F74CD89DB736}" destId="{18A52330-D2C5-40AA-81E0-488D592A7037}" srcOrd="0" destOrd="0" presId="urn:microsoft.com/office/officeart/2005/8/layout/orgChart1"/>
    <dgm:cxn modelId="{C4559D70-F404-7049-B3A5-134400478F98}" type="presOf" srcId="{2FBFBEA6-A31F-4282-B9E5-03CD789D523C}" destId="{08AB672B-17B1-40A2-A1BD-3D0DBAB180D5}" srcOrd="0" destOrd="0" presId="urn:microsoft.com/office/officeart/2005/8/layout/orgChart1"/>
    <dgm:cxn modelId="{E34D9592-9606-4657-B993-27EFB8071A63}" srcId="{2565CA69-FD15-43E2-98BB-F74CD89DB736}" destId="{C67B1666-4834-4CB0-920B-364895FFB21D}" srcOrd="3" destOrd="0" parTransId="{DACE52D5-C6E7-4E99-AD48-5E46AB503B48}" sibTransId="{DFFD8D6B-B60F-4D2C-A19E-BDC6C87F391C}"/>
    <dgm:cxn modelId="{3E99D98B-4AF9-4A4C-9702-EF2938F58B73}" srcId="{2565CA69-FD15-43E2-98BB-F74CD89DB736}" destId="{B4A02149-466B-47C7-99FE-653A82D2CCE2}" srcOrd="7" destOrd="0" parTransId="{02ACFC7A-B746-4FD9-A6C8-D9528691ED08}" sibTransId="{9E0E2547-49E3-4EA8-BAB2-49CF1193A95F}"/>
    <dgm:cxn modelId="{675AE788-77AA-664E-B899-64D92E884AF2}" type="presOf" srcId="{B4A02149-466B-47C7-99FE-653A82D2CCE2}" destId="{E90B04B5-C0FA-4984-9EC3-D902A57B2B87}" srcOrd="0" destOrd="0" presId="urn:microsoft.com/office/officeart/2005/8/layout/orgChart1"/>
    <dgm:cxn modelId="{824291DA-C169-4864-94E2-6DC6BBA4FFFA}" srcId="{2565CA69-FD15-43E2-98BB-F74CD89DB736}" destId="{2FBFBEA6-A31F-4282-B9E5-03CD789D523C}" srcOrd="5" destOrd="0" parTransId="{B4C66198-F84A-4843-A57A-2E90DC069BA5}" sibTransId="{C864F53D-AC31-4D50-90D3-CB70DB33ADEB}"/>
    <dgm:cxn modelId="{84A29396-FCAA-AF47-99CD-08B5C49DE33C}" type="presOf" srcId="{DACE52D5-C6E7-4E99-AD48-5E46AB503B48}" destId="{25FA3465-8D22-4B60-B64D-91A96D22ED4E}" srcOrd="0" destOrd="0" presId="urn:microsoft.com/office/officeart/2005/8/layout/orgChart1"/>
    <dgm:cxn modelId="{999EF175-02B8-694A-B141-179B4AABB247}" type="presOf" srcId="{1779F472-BC33-4014-A85C-9BE16FBF762E}" destId="{3DE53119-ABEA-4906-B11F-922F1B5D1BB4}" srcOrd="0" destOrd="0" presId="urn:microsoft.com/office/officeart/2005/8/layout/orgChart1"/>
    <dgm:cxn modelId="{8AB4A5D7-1814-E94F-BEE3-0D47C01D42C9}" type="presOf" srcId="{B4C66198-F84A-4843-A57A-2E90DC069BA5}" destId="{F17D7B79-1BD1-4F81-9A96-DA8DF1DCCBAE}" srcOrd="0" destOrd="0" presId="urn:microsoft.com/office/officeart/2005/8/layout/orgChart1"/>
    <dgm:cxn modelId="{C9DF4503-1A29-406B-9773-A11242078BA3}" srcId="{2565CA69-FD15-43E2-98BB-F74CD89DB736}" destId="{0B1AE3B8-3C7A-41E3-807A-C8E5DA2FEC58}" srcOrd="1" destOrd="0" parTransId="{F3B24BCD-841F-4DF1-A0DF-2FCEFD8E15AC}" sibTransId="{0EB96178-7B3E-4065-9CC9-972797581918}"/>
    <dgm:cxn modelId="{7EDD29A9-C4DD-1547-93CA-BF4DFF8D9710}" type="presOf" srcId="{1779F472-BC33-4014-A85C-9BE16FBF762E}" destId="{C5982E99-C480-42A7-A73D-59BC16E351BE}" srcOrd="1" destOrd="0" presId="urn:microsoft.com/office/officeart/2005/8/layout/orgChart1"/>
    <dgm:cxn modelId="{8A5B2596-5EEF-F349-B43D-5E6AA2366D9C}" type="presOf" srcId="{B4A02149-466B-47C7-99FE-653A82D2CCE2}" destId="{D5F3F04D-89D3-4351-8FF2-EADF0061A1E8}" srcOrd="1" destOrd="0" presId="urn:microsoft.com/office/officeart/2005/8/layout/orgChart1"/>
    <dgm:cxn modelId="{BD1057A8-002E-0247-A25C-4553B45550F6}" type="presOf" srcId="{02B8A5C2-42D6-4573-A517-E517082EE23F}" destId="{DC717E43-0DEE-4772-96D4-32C72B338887}" srcOrd="1" destOrd="0" presId="urn:microsoft.com/office/officeart/2005/8/layout/orgChart1"/>
    <dgm:cxn modelId="{BADB9406-4091-6444-8B05-B310CF775932}" type="presParOf" srcId="{904BAC2F-ED94-42DF-BC65-3F14B69A42B2}" destId="{C241EEAC-3D33-45B1-9E3B-A55C0D04A37E}" srcOrd="0" destOrd="0" presId="urn:microsoft.com/office/officeart/2005/8/layout/orgChart1"/>
    <dgm:cxn modelId="{F7F9DFDA-B604-D545-9291-75378B9584EE}" type="presParOf" srcId="{C241EEAC-3D33-45B1-9E3B-A55C0D04A37E}" destId="{1D858206-A497-44C4-BEC1-7D4A15A50A34}" srcOrd="0" destOrd="0" presId="urn:microsoft.com/office/officeart/2005/8/layout/orgChart1"/>
    <dgm:cxn modelId="{E36AEBF1-E41D-1746-B37F-353EF54BFEF2}" type="presParOf" srcId="{1D858206-A497-44C4-BEC1-7D4A15A50A34}" destId="{0785CB80-117E-438D-A7B5-456D694DA3A4}" srcOrd="0" destOrd="0" presId="urn:microsoft.com/office/officeart/2005/8/layout/orgChart1"/>
    <dgm:cxn modelId="{D1F3B9D0-CA92-7045-90F5-E15C29DFC0E2}" type="presParOf" srcId="{1D858206-A497-44C4-BEC1-7D4A15A50A34}" destId="{DFB261F4-450F-4BC2-95B3-E2018A5AB190}" srcOrd="1" destOrd="0" presId="urn:microsoft.com/office/officeart/2005/8/layout/orgChart1"/>
    <dgm:cxn modelId="{5FF054EE-BE76-CE46-83F9-27816475C867}" type="presParOf" srcId="{C241EEAC-3D33-45B1-9E3B-A55C0D04A37E}" destId="{45C55AF9-99A6-4C02-AA8D-84C0DADC6843}" srcOrd="1" destOrd="0" presId="urn:microsoft.com/office/officeart/2005/8/layout/orgChart1"/>
    <dgm:cxn modelId="{AE5F871E-70CE-9B4A-863D-777E40BC445F}" type="presParOf" srcId="{C241EEAC-3D33-45B1-9E3B-A55C0D04A37E}" destId="{0352E904-03AD-48E8-8CD6-C1E02BEC70D2}" srcOrd="2" destOrd="0" presId="urn:microsoft.com/office/officeart/2005/8/layout/orgChart1"/>
    <dgm:cxn modelId="{74878B56-D55F-8042-8A7E-B16EBB25B676}" type="presParOf" srcId="{904BAC2F-ED94-42DF-BC65-3F14B69A42B2}" destId="{22077428-1303-47D8-98F4-CB6E2023D5E3}" srcOrd="1" destOrd="0" presId="urn:microsoft.com/office/officeart/2005/8/layout/orgChart1"/>
    <dgm:cxn modelId="{E96BFEFC-F9B0-0F4F-8422-CAAB591637A7}" type="presParOf" srcId="{22077428-1303-47D8-98F4-CB6E2023D5E3}" destId="{27F180A5-C23A-4576-A60C-38B2717541A2}" srcOrd="0" destOrd="0" presId="urn:microsoft.com/office/officeart/2005/8/layout/orgChart1"/>
    <dgm:cxn modelId="{E4242E08-81AD-404D-A78E-1CB1D1AD14C0}" type="presParOf" srcId="{27F180A5-C23A-4576-A60C-38B2717541A2}" destId="{18A52330-D2C5-40AA-81E0-488D592A7037}" srcOrd="0" destOrd="0" presId="urn:microsoft.com/office/officeart/2005/8/layout/orgChart1"/>
    <dgm:cxn modelId="{F2C850D3-4C63-3C4E-B625-D5937A206BD0}" type="presParOf" srcId="{27F180A5-C23A-4576-A60C-38B2717541A2}" destId="{38F7DC23-8A24-4043-A73C-B4B53AA32E2F}" srcOrd="1" destOrd="0" presId="urn:microsoft.com/office/officeart/2005/8/layout/orgChart1"/>
    <dgm:cxn modelId="{46DE324C-273D-0A49-84A1-C8B5E4D8CB8F}" type="presParOf" srcId="{22077428-1303-47D8-98F4-CB6E2023D5E3}" destId="{B4FE08E3-5EDA-4BF5-BCB7-3A791FC63473}" srcOrd="1" destOrd="0" presId="urn:microsoft.com/office/officeart/2005/8/layout/orgChart1"/>
    <dgm:cxn modelId="{C0CAC96B-4FA7-7B4F-9C95-34BD60D1024D}" type="presParOf" srcId="{B4FE08E3-5EDA-4BF5-BCB7-3A791FC63473}" destId="{CCA2A6DB-227A-41EE-8122-FBB4F215FEC1}" srcOrd="0" destOrd="0" presId="urn:microsoft.com/office/officeart/2005/8/layout/orgChart1"/>
    <dgm:cxn modelId="{1A18149F-D383-3947-B7D7-CE9CCCB69B44}" type="presParOf" srcId="{B4FE08E3-5EDA-4BF5-BCB7-3A791FC63473}" destId="{A34D0C62-7728-49CD-BB14-7E2881490E0C}" srcOrd="1" destOrd="0" presId="urn:microsoft.com/office/officeart/2005/8/layout/orgChart1"/>
    <dgm:cxn modelId="{BA91A887-25A7-F843-A7D1-FC522B98C5DB}" type="presParOf" srcId="{A34D0C62-7728-49CD-BB14-7E2881490E0C}" destId="{FAB8C7C9-B64E-4346-AB53-207CA57CE0D5}" srcOrd="0" destOrd="0" presId="urn:microsoft.com/office/officeart/2005/8/layout/orgChart1"/>
    <dgm:cxn modelId="{87927548-22EA-4C4B-B3A6-D168760A8A93}" type="presParOf" srcId="{FAB8C7C9-B64E-4346-AB53-207CA57CE0D5}" destId="{E67BD0CD-1D93-4677-B13E-CBEE2A58A347}" srcOrd="0" destOrd="0" presId="urn:microsoft.com/office/officeart/2005/8/layout/orgChart1"/>
    <dgm:cxn modelId="{311BF2C0-5A9B-994B-B9A5-BFCF43E5895F}" type="presParOf" srcId="{FAB8C7C9-B64E-4346-AB53-207CA57CE0D5}" destId="{18D360BC-0542-4F8B-938A-A144EB6534A0}" srcOrd="1" destOrd="0" presId="urn:microsoft.com/office/officeart/2005/8/layout/orgChart1"/>
    <dgm:cxn modelId="{D7EE3541-6EFD-C749-94B2-B26579832702}" type="presParOf" srcId="{A34D0C62-7728-49CD-BB14-7E2881490E0C}" destId="{FCB633D0-CBFF-4036-BC5F-09F3715421D4}" srcOrd="1" destOrd="0" presId="urn:microsoft.com/office/officeart/2005/8/layout/orgChart1"/>
    <dgm:cxn modelId="{7D783A71-CE59-E14A-967A-D03812CE7DC5}" type="presParOf" srcId="{A34D0C62-7728-49CD-BB14-7E2881490E0C}" destId="{303613C8-3B6D-447B-BFB1-3685A3A90825}" srcOrd="2" destOrd="0" presId="urn:microsoft.com/office/officeart/2005/8/layout/orgChart1"/>
    <dgm:cxn modelId="{0E9D60D6-0058-E847-8E32-2BBAD7337C24}" type="presParOf" srcId="{B4FE08E3-5EDA-4BF5-BCB7-3A791FC63473}" destId="{DBDA241C-638E-4AD5-A485-D71BC87B0B63}" srcOrd="2" destOrd="0" presId="urn:microsoft.com/office/officeart/2005/8/layout/orgChart1"/>
    <dgm:cxn modelId="{3CE3086B-8EDC-364E-946D-3D7E11C8D1B9}" type="presParOf" srcId="{B4FE08E3-5EDA-4BF5-BCB7-3A791FC63473}" destId="{02A30712-4473-4C42-BE28-9CE0995B498B}" srcOrd="3" destOrd="0" presId="urn:microsoft.com/office/officeart/2005/8/layout/orgChart1"/>
    <dgm:cxn modelId="{0AF8F8D3-B355-414B-BD05-9E168DDC2223}" type="presParOf" srcId="{02A30712-4473-4C42-BE28-9CE0995B498B}" destId="{397F20B4-4996-4C98-AEFF-DB7A7901714E}" srcOrd="0" destOrd="0" presId="urn:microsoft.com/office/officeart/2005/8/layout/orgChart1"/>
    <dgm:cxn modelId="{38534EE9-5331-ED46-8205-97FED22CEE09}" type="presParOf" srcId="{397F20B4-4996-4C98-AEFF-DB7A7901714E}" destId="{E90B04B5-C0FA-4984-9EC3-D902A57B2B87}" srcOrd="0" destOrd="0" presId="urn:microsoft.com/office/officeart/2005/8/layout/orgChart1"/>
    <dgm:cxn modelId="{A41EDCAF-967B-5343-8D6E-857AFAD49E3D}" type="presParOf" srcId="{397F20B4-4996-4C98-AEFF-DB7A7901714E}" destId="{D5F3F04D-89D3-4351-8FF2-EADF0061A1E8}" srcOrd="1" destOrd="0" presId="urn:microsoft.com/office/officeart/2005/8/layout/orgChart1"/>
    <dgm:cxn modelId="{F21D50D0-F766-804D-A46C-41D45B998E18}" type="presParOf" srcId="{02A30712-4473-4C42-BE28-9CE0995B498B}" destId="{CB3B8130-8F27-4C48-94E9-BF172EE86E82}" srcOrd="1" destOrd="0" presId="urn:microsoft.com/office/officeart/2005/8/layout/orgChart1"/>
    <dgm:cxn modelId="{10FA14C9-7187-684E-A8C3-40C54B1FC92F}" type="presParOf" srcId="{02A30712-4473-4C42-BE28-9CE0995B498B}" destId="{9CAC3663-DCD8-4FBB-B79A-F2EE04646EE1}" srcOrd="2" destOrd="0" presId="urn:microsoft.com/office/officeart/2005/8/layout/orgChart1"/>
    <dgm:cxn modelId="{2D087955-5A77-2949-8B6D-9C0C06B7A6CC}" type="presParOf" srcId="{B4FE08E3-5EDA-4BF5-BCB7-3A791FC63473}" destId="{B5F1827F-B009-49F8-97A1-B3B3B2F2C04F}" srcOrd="4" destOrd="0" presId="urn:microsoft.com/office/officeart/2005/8/layout/orgChart1"/>
    <dgm:cxn modelId="{377F2C06-28A4-8A4F-AB1F-08DD3AC4055F}" type="presParOf" srcId="{B4FE08E3-5EDA-4BF5-BCB7-3A791FC63473}" destId="{015DD721-D4A0-423E-BC5B-E8F749C5AB5F}" srcOrd="5" destOrd="0" presId="urn:microsoft.com/office/officeart/2005/8/layout/orgChart1"/>
    <dgm:cxn modelId="{00659DB3-B1FB-9641-B68F-E8C4B78D67AB}" type="presParOf" srcId="{015DD721-D4A0-423E-BC5B-E8F749C5AB5F}" destId="{09D17B42-242E-4C55-8B75-6069FE8A57D1}" srcOrd="0" destOrd="0" presId="urn:microsoft.com/office/officeart/2005/8/layout/orgChart1"/>
    <dgm:cxn modelId="{FDD87DDA-717B-DC42-BFA6-B13F6E6D57D0}" type="presParOf" srcId="{09D17B42-242E-4C55-8B75-6069FE8A57D1}" destId="{F1F8E6A9-BBA4-48A0-84D1-4E61FBA0C58B}" srcOrd="0" destOrd="0" presId="urn:microsoft.com/office/officeart/2005/8/layout/orgChart1"/>
    <dgm:cxn modelId="{7C87CA35-43AD-A14E-90D4-3837C1399E40}" type="presParOf" srcId="{09D17B42-242E-4C55-8B75-6069FE8A57D1}" destId="{7B7D5DF2-B34F-4CBA-8E94-3D79899729BB}" srcOrd="1" destOrd="0" presId="urn:microsoft.com/office/officeart/2005/8/layout/orgChart1"/>
    <dgm:cxn modelId="{EFF3B929-8DB8-D847-8E4A-3BAFF46658F9}" type="presParOf" srcId="{015DD721-D4A0-423E-BC5B-E8F749C5AB5F}" destId="{3F8AB885-B98D-4A5C-9160-97D69703AA8A}" srcOrd="1" destOrd="0" presId="urn:microsoft.com/office/officeart/2005/8/layout/orgChart1"/>
    <dgm:cxn modelId="{9EBC7B26-16E1-0342-81DA-07CB4E8944BA}" type="presParOf" srcId="{015DD721-D4A0-423E-BC5B-E8F749C5AB5F}" destId="{8AB7DF9A-11B5-4558-8404-ACD9E66399F2}" srcOrd="2" destOrd="0" presId="urn:microsoft.com/office/officeart/2005/8/layout/orgChart1"/>
    <dgm:cxn modelId="{5F236D9B-3078-A641-85BE-543A934BAFC5}" type="presParOf" srcId="{22077428-1303-47D8-98F4-CB6E2023D5E3}" destId="{E8CA36F0-5C1E-41F0-AD6C-8B5912C6D8D3}" srcOrd="2" destOrd="0" presId="urn:microsoft.com/office/officeart/2005/8/layout/orgChart1"/>
    <dgm:cxn modelId="{B391BCDA-915B-344F-AD5B-6A4CEE95EBD9}" type="presParOf" srcId="{E8CA36F0-5C1E-41F0-AD6C-8B5912C6D8D3}" destId="{AC87079C-91DF-4FE1-AD89-0469536220AA}" srcOrd="0" destOrd="0" presId="urn:microsoft.com/office/officeart/2005/8/layout/orgChart1"/>
    <dgm:cxn modelId="{C8D26DB9-CBC0-4C47-A102-4D7378D17338}" type="presParOf" srcId="{E8CA36F0-5C1E-41F0-AD6C-8B5912C6D8D3}" destId="{916A50DC-CA92-4AEF-B90B-526AF0D03DA0}" srcOrd="1" destOrd="0" presId="urn:microsoft.com/office/officeart/2005/8/layout/orgChart1"/>
    <dgm:cxn modelId="{8C568C1C-9D87-5144-96D9-A6EEE2E020E0}" type="presParOf" srcId="{916A50DC-CA92-4AEF-B90B-526AF0D03DA0}" destId="{A0A38904-BD8B-4D88-BFC3-908AA2203D0D}" srcOrd="0" destOrd="0" presId="urn:microsoft.com/office/officeart/2005/8/layout/orgChart1"/>
    <dgm:cxn modelId="{6460A064-E3C6-9146-93B8-69C54EF62601}" type="presParOf" srcId="{A0A38904-BD8B-4D88-BFC3-908AA2203D0D}" destId="{9DFA2B7C-DCFF-4774-B47F-3D80CEB5F8D9}" srcOrd="0" destOrd="0" presId="urn:microsoft.com/office/officeart/2005/8/layout/orgChart1"/>
    <dgm:cxn modelId="{E8F8BA18-DF67-9D45-BF15-31B1F72536D9}" type="presParOf" srcId="{A0A38904-BD8B-4D88-BFC3-908AA2203D0D}" destId="{390550BA-E9E1-4DD6-B6E9-92F1A002DF97}" srcOrd="1" destOrd="0" presId="urn:microsoft.com/office/officeart/2005/8/layout/orgChart1"/>
    <dgm:cxn modelId="{4925AC7E-FDE6-E041-B921-82A8D527EFD5}" type="presParOf" srcId="{916A50DC-CA92-4AEF-B90B-526AF0D03DA0}" destId="{E745E2EC-D148-4228-90C2-86954F64D870}" srcOrd="1" destOrd="0" presId="urn:microsoft.com/office/officeart/2005/8/layout/orgChart1"/>
    <dgm:cxn modelId="{4BED485D-270A-3B4C-9D0E-400BE34B347C}" type="presParOf" srcId="{916A50DC-CA92-4AEF-B90B-526AF0D03DA0}" destId="{13B90369-D378-44D2-8538-9658B53309F4}" srcOrd="2" destOrd="0" presId="urn:microsoft.com/office/officeart/2005/8/layout/orgChart1"/>
    <dgm:cxn modelId="{4D973B4E-3A0A-834D-9F6F-58C422CF92A5}" type="presParOf" srcId="{E8CA36F0-5C1E-41F0-AD6C-8B5912C6D8D3}" destId="{D5BACC48-0F32-4E8A-91D6-608763917CE4}" srcOrd="2" destOrd="0" presId="urn:microsoft.com/office/officeart/2005/8/layout/orgChart1"/>
    <dgm:cxn modelId="{6C44C9CF-F402-5742-B13C-A576933EE172}" type="presParOf" srcId="{E8CA36F0-5C1E-41F0-AD6C-8B5912C6D8D3}" destId="{BCB91596-2726-47B4-A321-D655241BCFB2}" srcOrd="3" destOrd="0" presId="urn:microsoft.com/office/officeart/2005/8/layout/orgChart1"/>
    <dgm:cxn modelId="{87F31BA2-D5DB-E147-A8AE-4237D4BAC2F8}" type="presParOf" srcId="{BCB91596-2726-47B4-A321-D655241BCFB2}" destId="{EE1DC155-4F33-49AB-BB39-170DE19BDD05}" srcOrd="0" destOrd="0" presId="urn:microsoft.com/office/officeart/2005/8/layout/orgChart1"/>
    <dgm:cxn modelId="{2FA9C269-4A88-B74B-9F7E-72EEAC3C9069}" type="presParOf" srcId="{EE1DC155-4F33-49AB-BB39-170DE19BDD05}" destId="{DA91295E-2538-4809-9467-24C2969C1427}" srcOrd="0" destOrd="0" presId="urn:microsoft.com/office/officeart/2005/8/layout/orgChart1"/>
    <dgm:cxn modelId="{431191A0-90F4-AE42-9247-8323AB3ED2A7}" type="presParOf" srcId="{EE1DC155-4F33-49AB-BB39-170DE19BDD05}" destId="{8C858659-B8F3-46F2-B95B-2F14A1D64F50}" srcOrd="1" destOrd="0" presId="urn:microsoft.com/office/officeart/2005/8/layout/orgChart1"/>
    <dgm:cxn modelId="{3C570F48-B889-EC43-A1F2-E78C4CBE1CFF}" type="presParOf" srcId="{BCB91596-2726-47B4-A321-D655241BCFB2}" destId="{AE2B7F21-2E4C-493B-9113-480DAA8777FD}" srcOrd="1" destOrd="0" presId="urn:microsoft.com/office/officeart/2005/8/layout/orgChart1"/>
    <dgm:cxn modelId="{2DAC115B-7D39-1743-BE7F-20AF7E2A3C98}" type="presParOf" srcId="{BCB91596-2726-47B4-A321-D655241BCFB2}" destId="{0642C13F-F7FD-4091-8170-129A79FFF5B1}" srcOrd="2" destOrd="0" presId="urn:microsoft.com/office/officeart/2005/8/layout/orgChart1"/>
    <dgm:cxn modelId="{B13E19F2-A0B5-2745-B0AB-4C74A6D45414}" type="presParOf" srcId="{E8CA36F0-5C1E-41F0-AD6C-8B5912C6D8D3}" destId="{4B272ADF-E9F1-4214-BF27-3D44BFA68DAA}" srcOrd="4" destOrd="0" presId="urn:microsoft.com/office/officeart/2005/8/layout/orgChart1"/>
    <dgm:cxn modelId="{B78324DC-3F1A-EC40-8067-4AAEB29AD46E}" type="presParOf" srcId="{E8CA36F0-5C1E-41F0-AD6C-8B5912C6D8D3}" destId="{D186764C-9CBA-4063-B112-954B803B530D}" srcOrd="5" destOrd="0" presId="urn:microsoft.com/office/officeart/2005/8/layout/orgChart1"/>
    <dgm:cxn modelId="{A0A37F91-0B73-9D41-87CA-20334946B649}" type="presParOf" srcId="{D186764C-9CBA-4063-B112-954B803B530D}" destId="{76752180-EEEE-4F0A-9B17-982246915C2C}" srcOrd="0" destOrd="0" presId="urn:microsoft.com/office/officeart/2005/8/layout/orgChart1"/>
    <dgm:cxn modelId="{7C954FEE-2302-C940-9C9F-8760D2967422}" type="presParOf" srcId="{76752180-EEEE-4F0A-9B17-982246915C2C}" destId="{3DE53119-ABEA-4906-B11F-922F1B5D1BB4}" srcOrd="0" destOrd="0" presId="urn:microsoft.com/office/officeart/2005/8/layout/orgChart1"/>
    <dgm:cxn modelId="{CA124F29-ADFE-8448-A868-E5EB4A566B40}" type="presParOf" srcId="{76752180-EEEE-4F0A-9B17-982246915C2C}" destId="{C5982E99-C480-42A7-A73D-59BC16E351BE}" srcOrd="1" destOrd="0" presId="urn:microsoft.com/office/officeart/2005/8/layout/orgChart1"/>
    <dgm:cxn modelId="{AE243C91-369B-BD44-A2EF-4DC4B89FE843}" type="presParOf" srcId="{D186764C-9CBA-4063-B112-954B803B530D}" destId="{E3B2C1C3-8CE6-47B3-A95D-EDEF28B90629}" srcOrd="1" destOrd="0" presId="urn:microsoft.com/office/officeart/2005/8/layout/orgChart1"/>
    <dgm:cxn modelId="{7BE4FCF2-D65E-FB48-BE5D-09EED2FF86D3}" type="presParOf" srcId="{D186764C-9CBA-4063-B112-954B803B530D}" destId="{42B12244-3741-44AE-8168-B280876172E2}" srcOrd="2" destOrd="0" presId="urn:microsoft.com/office/officeart/2005/8/layout/orgChart1"/>
    <dgm:cxn modelId="{736A2E33-8B99-1F48-B0FD-10CA003F942F}" type="presParOf" srcId="{E8CA36F0-5C1E-41F0-AD6C-8B5912C6D8D3}" destId="{25FA3465-8D22-4B60-B64D-91A96D22ED4E}" srcOrd="6" destOrd="0" presId="urn:microsoft.com/office/officeart/2005/8/layout/orgChart1"/>
    <dgm:cxn modelId="{83AF5D92-0485-8649-B060-3503EBDA436B}" type="presParOf" srcId="{E8CA36F0-5C1E-41F0-AD6C-8B5912C6D8D3}" destId="{BDE980B5-6817-4720-8F3F-FA29573E8353}" srcOrd="7" destOrd="0" presId="urn:microsoft.com/office/officeart/2005/8/layout/orgChart1"/>
    <dgm:cxn modelId="{CD75B15B-C6CF-9B4F-8773-3DA5C6768975}" type="presParOf" srcId="{BDE980B5-6817-4720-8F3F-FA29573E8353}" destId="{3D6C9D4B-52AB-4BF5-A032-0BBA8B3697AE}" srcOrd="0" destOrd="0" presId="urn:microsoft.com/office/officeart/2005/8/layout/orgChart1"/>
    <dgm:cxn modelId="{F20971E6-D65A-454C-BE4B-170F96B88518}" type="presParOf" srcId="{3D6C9D4B-52AB-4BF5-A032-0BBA8B3697AE}" destId="{7713970E-CA16-45F6-9C0F-8A6E5A182869}" srcOrd="0" destOrd="0" presId="urn:microsoft.com/office/officeart/2005/8/layout/orgChart1"/>
    <dgm:cxn modelId="{CD1F701A-AB74-6242-910E-96E6B358885D}" type="presParOf" srcId="{3D6C9D4B-52AB-4BF5-A032-0BBA8B3697AE}" destId="{CC299ABD-92FD-4A68-9CFC-CD135EBB656C}" srcOrd="1" destOrd="0" presId="urn:microsoft.com/office/officeart/2005/8/layout/orgChart1"/>
    <dgm:cxn modelId="{910C0EC2-9D61-104C-8F1D-3EC8C7EBE877}" type="presParOf" srcId="{BDE980B5-6817-4720-8F3F-FA29573E8353}" destId="{4A1B5374-4A33-4AB7-B6A9-AF90FF61A652}" srcOrd="1" destOrd="0" presId="urn:microsoft.com/office/officeart/2005/8/layout/orgChart1"/>
    <dgm:cxn modelId="{7965022E-984E-C748-852C-C989EA00EEC7}" type="presParOf" srcId="{BDE980B5-6817-4720-8F3F-FA29573E8353}" destId="{92838A36-AD9D-4503-84D4-94FEF6E87A71}" srcOrd="2" destOrd="0" presId="urn:microsoft.com/office/officeart/2005/8/layout/orgChart1"/>
    <dgm:cxn modelId="{F95B5F19-44E9-7842-A74E-BD3C0DBCBF8C}" type="presParOf" srcId="{E8CA36F0-5C1E-41F0-AD6C-8B5912C6D8D3}" destId="{B830A2A9-F554-4BEA-8900-4CEDBC82728C}" srcOrd="8" destOrd="0" presId="urn:microsoft.com/office/officeart/2005/8/layout/orgChart1"/>
    <dgm:cxn modelId="{FAF96B19-396B-B349-AD17-CD32C315996E}" type="presParOf" srcId="{E8CA36F0-5C1E-41F0-AD6C-8B5912C6D8D3}" destId="{72EF68E2-1F82-4793-9506-58889EBD4385}" srcOrd="9" destOrd="0" presId="urn:microsoft.com/office/officeart/2005/8/layout/orgChart1"/>
    <dgm:cxn modelId="{3008A4A1-A6C8-9A45-B839-9A8F0F979308}" type="presParOf" srcId="{72EF68E2-1F82-4793-9506-58889EBD4385}" destId="{606A304D-18D2-4C4D-9D31-9787270B92AB}" srcOrd="0" destOrd="0" presId="urn:microsoft.com/office/officeart/2005/8/layout/orgChart1"/>
    <dgm:cxn modelId="{F6F04BB2-8E6A-C643-A20B-F6926BD4ECFA}" type="presParOf" srcId="{606A304D-18D2-4C4D-9D31-9787270B92AB}" destId="{D34A55BE-AD06-40B8-B683-ACC95A64ABC9}" srcOrd="0" destOrd="0" presId="urn:microsoft.com/office/officeart/2005/8/layout/orgChart1"/>
    <dgm:cxn modelId="{7BC34CDB-F550-0D4F-A94E-3737305C0ECE}" type="presParOf" srcId="{606A304D-18D2-4C4D-9D31-9787270B92AB}" destId="{DC717E43-0DEE-4772-96D4-32C72B338887}" srcOrd="1" destOrd="0" presId="urn:microsoft.com/office/officeart/2005/8/layout/orgChart1"/>
    <dgm:cxn modelId="{0A4BE5DB-AADB-6A4B-B9BC-ECE28891EF24}" type="presParOf" srcId="{72EF68E2-1F82-4793-9506-58889EBD4385}" destId="{D1EAB5C4-F5FF-4437-885F-EE6384105382}" srcOrd="1" destOrd="0" presId="urn:microsoft.com/office/officeart/2005/8/layout/orgChart1"/>
    <dgm:cxn modelId="{38106644-C466-F44B-A130-FD7FBF5A2012}" type="presParOf" srcId="{72EF68E2-1F82-4793-9506-58889EBD4385}" destId="{7DF66588-3B23-45A6-B3CA-9000356DC311}" srcOrd="2" destOrd="0" presId="urn:microsoft.com/office/officeart/2005/8/layout/orgChart1"/>
    <dgm:cxn modelId="{E26B87F1-0BAE-4C49-B39B-E7BAAB6B31B9}" type="presParOf" srcId="{E8CA36F0-5C1E-41F0-AD6C-8B5912C6D8D3}" destId="{F17D7B79-1BD1-4F81-9A96-DA8DF1DCCBAE}" srcOrd="10" destOrd="0" presId="urn:microsoft.com/office/officeart/2005/8/layout/orgChart1"/>
    <dgm:cxn modelId="{15D3A9FB-6FB3-E24E-A47F-CC9DF84183B1}" type="presParOf" srcId="{E8CA36F0-5C1E-41F0-AD6C-8B5912C6D8D3}" destId="{4E589761-AA26-4302-8173-CF80490BB8C1}" srcOrd="11" destOrd="0" presId="urn:microsoft.com/office/officeart/2005/8/layout/orgChart1"/>
    <dgm:cxn modelId="{D90268CD-CE65-344C-8AE3-3646A10E9FFD}" type="presParOf" srcId="{4E589761-AA26-4302-8173-CF80490BB8C1}" destId="{E70F745F-0B21-41AD-AA91-277887D4BD41}" srcOrd="0" destOrd="0" presId="urn:microsoft.com/office/officeart/2005/8/layout/orgChart1"/>
    <dgm:cxn modelId="{95B12DEB-2985-DD42-8AD1-10BB3C30F6BF}" type="presParOf" srcId="{E70F745F-0B21-41AD-AA91-277887D4BD41}" destId="{08AB672B-17B1-40A2-A1BD-3D0DBAB180D5}" srcOrd="0" destOrd="0" presId="urn:microsoft.com/office/officeart/2005/8/layout/orgChart1"/>
    <dgm:cxn modelId="{CEA4408E-1E88-F54E-9DAB-8DA7FB30F592}" type="presParOf" srcId="{E70F745F-0B21-41AD-AA91-277887D4BD41}" destId="{0623B34C-5A28-4E8D-BB42-666967B086A5}" srcOrd="1" destOrd="0" presId="urn:microsoft.com/office/officeart/2005/8/layout/orgChart1"/>
    <dgm:cxn modelId="{87D7D722-9CF1-204C-89FC-37553E1C6F3E}" type="presParOf" srcId="{4E589761-AA26-4302-8173-CF80490BB8C1}" destId="{C159DACF-33ED-4297-ACA6-E48D70867F9D}" srcOrd="1" destOrd="0" presId="urn:microsoft.com/office/officeart/2005/8/layout/orgChart1"/>
    <dgm:cxn modelId="{80A4EE81-24B7-B346-9F37-B2F1D5D83DF6}" type="presParOf" srcId="{4E589761-AA26-4302-8173-CF80490BB8C1}" destId="{87F2C730-53F3-46D4-A34D-F088CEEF3D22}" srcOrd="2" destOrd="0" presId="urn:microsoft.com/office/officeart/2005/8/layout/orgChart1"/>
    <dgm:cxn modelId="{B1718556-8DD5-064C-A710-406596DCF3C1}" type="presParOf" srcId="{904BAC2F-ED94-42DF-BC65-3F14B69A42B2}" destId="{373936F0-9A80-457B-93F5-23501F34CB3F}" srcOrd="2" destOrd="0" presId="urn:microsoft.com/office/officeart/2005/8/layout/orgChart1"/>
    <dgm:cxn modelId="{C13E1B4F-1296-F74A-AF6B-DFEBCFEF454F}" type="presParOf" srcId="{373936F0-9A80-457B-93F5-23501F34CB3F}" destId="{F1A2A428-F627-4302-BED5-74500ECC230D}" srcOrd="0" destOrd="0" presId="urn:microsoft.com/office/officeart/2005/8/layout/orgChart1"/>
    <dgm:cxn modelId="{30DE4CB4-5032-8D41-A311-753EFB207E95}" type="presParOf" srcId="{F1A2A428-F627-4302-BED5-74500ECC230D}" destId="{C7298E08-BFC2-4C0F-92E4-55F4FD77BF6D}" srcOrd="0" destOrd="0" presId="urn:microsoft.com/office/officeart/2005/8/layout/orgChart1"/>
    <dgm:cxn modelId="{B4DAF45B-361F-1F4A-8E45-A7012FF1DF53}" type="presParOf" srcId="{F1A2A428-F627-4302-BED5-74500ECC230D}" destId="{D1A605DB-8411-430D-B06F-8F9607D384FB}" srcOrd="1" destOrd="0" presId="urn:microsoft.com/office/officeart/2005/8/layout/orgChart1"/>
    <dgm:cxn modelId="{050CD58C-69D5-2A46-96E5-470D5730D703}" type="presParOf" srcId="{373936F0-9A80-457B-93F5-23501F34CB3F}" destId="{6C7BD063-C876-466D-A5C1-EC96C6BC3C1D}" srcOrd="1" destOrd="0" presId="urn:microsoft.com/office/officeart/2005/8/layout/orgChart1"/>
    <dgm:cxn modelId="{0E223DDE-BA68-4E45-ACAA-8FE909F09C9E}" type="presParOf" srcId="{373936F0-9A80-457B-93F5-23501F34CB3F}" destId="{788A202D-3BC1-4DB0-AFDF-28795978EF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6E6621-5E5E-4383-BF16-B5ABD7B0DB69}" type="doc">
      <dgm:prSet loTypeId="urn:microsoft.com/office/officeart/2005/8/layout/hierarchy1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7E2A5C77-BB3E-46AF-BFCA-36018CDF27A1}">
      <dgm:prSet phldrT="[Texte]" custT="1"/>
      <dgm:spPr/>
      <dgm:t>
        <a:bodyPr/>
        <a:lstStyle/>
        <a:p>
          <a:r>
            <a:rPr lang="fr-FR" sz="2000" b="1" dirty="0" smtClean="0"/>
            <a:t>HTA</a:t>
          </a:r>
          <a:endParaRPr lang="fr-FR" sz="2000" b="1" dirty="0"/>
        </a:p>
      </dgm:t>
    </dgm:pt>
    <dgm:pt modelId="{2628FA06-6DD2-46A2-B249-38540E223665}" type="parTrans" cxnId="{184BF179-72E8-4710-823B-347FE370CF96}">
      <dgm:prSet/>
      <dgm:spPr/>
      <dgm:t>
        <a:bodyPr/>
        <a:lstStyle/>
        <a:p>
          <a:endParaRPr lang="fr-FR" sz="2000" b="1"/>
        </a:p>
      </dgm:t>
    </dgm:pt>
    <dgm:pt modelId="{0124074C-775E-432C-BD1A-D9031F997C1A}" type="sibTrans" cxnId="{184BF179-72E8-4710-823B-347FE370CF96}">
      <dgm:prSet/>
      <dgm:spPr/>
      <dgm:t>
        <a:bodyPr/>
        <a:lstStyle/>
        <a:p>
          <a:endParaRPr lang="fr-FR" sz="2000" b="1"/>
        </a:p>
      </dgm:t>
    </dgm:pt>
    <dgm:pt modelId="{BEA48395-756D-4962-8D71-B9129E387F2B}">
      <dgm:prSet custT="1"/>
      <dgm:spPr/>
      <dgm:t>
        <a:bodyPr/>
        <a:lstStyle/>
        <a:p>
          <a:r>
            <a:rPr lang="fr-FR" sz="2000" b="1" dirty="0" smtClean="0"/>
            <a:t>Technologies</a:t>
          </a:r>
          <a:endParaRPr lang="fr-FR" sz="2000" b="1" dirty="0"/>
        </a:p>
      </dgm:t>
    </dgm:pt>
    <dgm:pt modelId="{6B916935-95DC-4F28-9EDC-8A409BA901D0}" type="parTrans" cxnId="{7D5AA0F3-E93C-4BC7-9F45-3CA126AE74CC}">
      <dgm:prSet/>
      <dgm:spPr/>
      <dgm:t>
        <a:bodyPr/>
        <a:lstStyle/>
        <a:p>
          <a:endParaRPr lang="fr-FR" sz="2000" b="1"/>
        </a:p>
      </dgm:t>
    </dgm:pt>
    <dgm:pt modelId="{9F319430-EB57-4B97-8B85-D0D7002F37E2}" type="sibTrans" cxnId="{7D5AA0F3-E93C-4BC7-9F45-3CA126AE74CC}">
      <dgm:prSet/>
      <dgm:spPr/>
      <dgm:t>
        <a:bodyPr/>
        <a:lstStyle/>
        <a:p>
          <a:endParaRPr lang="fr-FR" sz="2000" b="1"/>
        </a:p>
      </dgm:t>
    </dgm:pt>
    <dgm:pt modelId="{94F45BBE-99A4-4249-A392-482939E9DE1F}">
      <dgm:prSet custT="1"/>
      <dgm:spPr/>
      <dgm:t>
        <a:bodyPr/>
        <a:lstStyle/>
        <a:p>
          <a:r>
            <a:rPr lang="fr-FR" sz="2000" b="1" dirty="0" smtClean="0"/>
            <a:t>Interventions</a:t>
          </a:r>
          <a:endParaRPr lang="fr-FR" sz="2000" b="1" dirty="0"/>
        </a:p>
      </dgm:t>
    </dgm:pt>
    <dgm:pt modelId="{64490122-4110-4BAE-955A-FEBA027390E5}" type="parTrans" cxnId="{D355FE72-D2FA-42BD-A010-05F488F4E5B6}">
      <dgm:prSet/>
      <dgm:spPr/>
      <dgm:t>
        <a:bodyPr/>
        <a:lstStyle/>
        <a:p>
          <a:endParaRPr lang="fr-FR" sz="2000" b="1"/>
        </a:p>
      </dgm:t>
    </dgm:pt>
    <dgm:pt modelId="{9E224486-420D-4A8B-B1B4-CA48F8058C7D}" type="sibTrans" cxnId="{D355FE72-D2FA-42BD-A010-05F488F4E5B6}">
      <dgm:prSet/>
      <dgm:spPr/>
      <dgm:t>
        <a:bodyPr/>
        <a:lstStyle/>
        <a:p>
          <a:endParaRPr lang="fr-FR" sz="2000" b="1"/>
        </a:p>
      </dgm:t>
    </dgm:pt>
    <dgm:pt modelId="{6E9D9D0E-41A9-47CC-810C-2F35AFC936F1}">
      <dgm:prSet custT="1"/>
      <dgm:spPr/>
      <dgm:t>
        <a:bodyPr/>
        <a:lstStyle/>
        <a:p>
          <a:r>
            <a:rPr lang="fr-FR" sz="2000" b="1" dirty="0" err="1" smtClean="0"/>
            <a:t>Drugs</a:t>
          </a:r>
          <a:r>
            <a:rPr lang="fr-FR" sz="2000" b="1" dirty="0" smtClean="0"/>
            <a:t> &amp; </a:t>
          </a:r>
          <a:r>
            <a:rPr lang="fr-FR" sz="2000" b="1" dirty="0" err="1" smtClean="0"/>
            <a:t>Devices</a:t>
          </a:r>
          <a:endParaRPr lang="fr-FR" sz="2000" b="1" dirty="0"/>
        </a:p>
      </dgm:t>
    </dgm:pt>
    <dgm:pt modelId="{50E9778C-937C-4DAF-B389-DF2E48A1455B}" type="parTrans" cxnId="{A16B51E1-1B05-4412-ACED-E14F8652A4CC}">
      <dgm:prSet/>
      <dgm:spPr/>
      <dgm:t>
        <a:bodyPr/>
        <a:lstStyle/>
        <a:p>
          <a:endParaRPr lang="fr-FR" sz="2000" b="1"/>
        </a:p>
      </dgm:t>
    </dgm:pt>
    <dgm:pt modelId="{0C94DB3C-DEFA-4DB2-BB9B-8FE7B7713F8E}" type="sibTrans" cxnId="{A16B51E1-1B05-4412-ACED-E14F8652A4CC}">
      <dgm:prSet/>
      <dgm:spPr/>
      <dgm:t>
        <a:bodyPr/>
        <a:lstStyle/>
        <a:p>
          <a:endParaRPr lang="fr-FR" sz="2000" b="1"/>
        </a:p>
      </dgm:t>
    </dgm:pt>
    <dgm:pt modelId="{F8709F71-A8DE-442F-BD86-413E42D51DD1}">
      <dgm:prSet custT="1"/>
      <dgm:spPr/>
      <dgm:t>
        <a:bodyPr/>
        <a:lstStyle/>
        <a:p>
          <a:r>
            <a:rPr lang="fr-FR" sz="2000" b="1" dirty="0" smtClean="0"/>
            <a:t>Medical Equipment</a:t>
          </a:r>
          <a:endParaRPr lang="fr-FR" sz="2000" b="1" dirty="0"/>
        </a:p>
      </dgm:t>
    </dgm:pt>
    <dgm:pt modelId="{B5A65553-36C4-4221-A2E4-1E2A0D03BD2F}" type="parTrans" cxnId="{C69FF468-6C98-413B-A79C-172DA4BECAB3}">
      <dgm:prSet/>
      <dgm:spPr/>
      <dgm:t>
        <a:bodyPr/>
        <a:lstStyle/>
        <a:p>
          <a:endParaRPr lang="fr-FR" sz="2000" b="1"/>
        </a:p>
      </dgm:t>
    </dgm:pt>
    <dgm:pt modelId="{014AD24D-BC33-4413-B9D4-5649C2052C51}" type="sibTrans" cxnId="{C69FF468-6C98-413B-A79C-172DA4BECAB3}">
      <dgm:prSet/>
      <dgm:spPr/>
      <dgm:t>
        <a:bodyPr/>
        <a:lstStyle/>
        <a:p>
          <a:endParaRPr lang="fr-FR" sz="2000" b="1"/>
        </a:p>
      </dgm:t>
    </dgm:pt>
    <dgm:pt modelId="{E517B252-F228-094D-8617-6C2B1AC568E5}">
      <dgm:prSet custT="1"/>
      <dgm:spPr/>
      <dgm:t>
        <a:bodyPr/>
        <a:lstStyle/>
        <a:p>
          <a:r>
            <a:rPr lang="fr-FR" sz="2000" b="1" dirty="0" smtClean="0"/>
            <a:t>Medical &amp; </a:t>
          </a:r>
          <a:r>
            <a:rPr lang="fr-FR" sz="2000" b="1" dirty="0" err="1" smtClean="0"/>
            <a:t>Surgical</a:t>
          </a:r>
          <a:r>
            <a:rPr lang="fr-FR" sz="2000" b="1" dirty="0" smtClean="0"/>
            <a:t> </a:t>
          </a:r>
          <a:r>
            <a:rPr lang="fr-FR" sz="2000" b="1" dirty="0" err="1" smtClean="0"/>
            <a:t>Procedures</a:t>
          </a:r>
          <a:endParaRPr lang="fr-FR" sz="2000" b="1" dirty="0"/>
        </a:p>
      </dgm:t>
    </dgm:pt>
    <dgm:pt modelId="{0ECBE2E5-144D-5245-80F6-213A3B2468B9}" type="parTrans" cxnId="{00F6D27D-A7F3-FD4A-AF1B-AB08978DDF9D}">
      <dgm:prSet/>
      <dgm:spPr/>
      <dgm:t>
        <a:bodyPr/>
        <a:lstStyle/>
        <a:p>
          <a:endParaRPr lang="en-US" sz="2000" b="1"/>
        </a:p>
      </dgm:t>
    </dgm:pt>
    <dgm:pt modelId="{235867E0-F49B-654E-8350-ECB3D6E7623F}" type="sibTrans" cxnId="{00F6D27D-A7F3-FD4A-AF1B-AB08978DDF9D}">
      <dgm:prSet/>
      <dgm:spPr/>
      <dgm:t>
        <a:bodyPr/>
        <a:lstStyle/>
        <a:p>
          <a:endParaRPr lang="en-US" sz="2000" b="1"/>
        </a:p>
      </dgm:t>
    </dgm:pt>
    <dgm:pt modelId="{F3C18CE4-E5CB-A649-B377-F47760149EAA}">
      <dgm:prSet custT="1"/>
      <dgm:spPr/>
      <dgm:t>
        <a:bodyPr/>
        <a:lstStyle/>
        <a:p>
          <a:r>
            <a:rPr lang="fr-FR" sz="2000" b="1" dirty="0" smtClean="0"/>
            <a:t>Health </a:t>
          </a:r>
          <a:r>
            <a:rPr lang="fr-FR" sz="2000" b="1" dirty="0" err="1" smtClean="0"/>
            <a:t>Strategies</a:t>
          </a:r>
          <a:r>
            <a:rPr lang="fr-FR" sz="2000" b="1" dirty="0" smtClean="0"/>
            <a:t> &amp; Programs</a:t>
          </a:r>
          <a:endParaRPr lang="fr-FR" sz="2000" b="1" dirty="0"/>
        </a:p>
      </dgm:t>
    </dgm:pt>
    <dgm:pt modelId="{CA6A9D37-FF94-3643-A754-79526759C563}" type="parTrans" cxnId="{FF5AD872-4EAA-5D4A-A5DA-26DAFD535C7D}">
      <dgm:prSet/>
      <dgm:spPr/>
      <dgm:t>
        <a:bodyPr/>
        <a:lstStyle/>
        <a:p>
          <a:endParaRPr lang="en-US" sz="2000" b="1"/>
        </a:p>
      </dgm:t>
    </dgm:pt>
    <dgm:pt modelId="{BA16E400-8A85-2145-8391-755E48A93413}" type="sibTrans" cxnId="{FF5AD872-4EAA-5D4A-A5DA-26DAFD535C7D}">
      <dgm:prSet/>
      <dgm:spPr/>
      <dgm:t>
        <a:bodyPr/>
        <a:lstStyle/>
        <a:p>
          <a:endParaRPr lang="en-US" sz="2000" b="1"/>
        </a:p>
      </dgm:t>
    </dgm:pt>
    <dgm:pt modelId="{609B8CEF-13CA-46E4-B83B-FAF8C77C1DDF}" type="pres">
      <dgm:prSet presAssocID="{EF6E6621-5E5E-4383-BF16-B5ABD7B0DB6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8CB4232-6CD2-4041-8968-638208B6824E}" type="pres">
      <dgm:prSet presAssocID="{7E2A5C77-BB3E-46AF-BFCA-36018CDF27A1}" presName="hierRoot1" presStyleCnt="0"/>
      <dgm:spPr/>
      <dgm:t>
        <a:bodyPr/>
        <a:lstStyle/>
        <a:p>
          <a:endParaRPr lang="en-US"/>
        </a:p>
      </dgm:t>
    </dgm:pt>
    <dgm:pt modelId="{F8B87006-58A8-4640-AD2A-2983FC5A2659}" type="pres">
      <dgm:prSet presAssocID="{7E2A5C77-BB3E-46AF-BFCA-36018CDF27A1}" presName="composite" presStyleCnt="0"/>
      <dgm:spPr/>
      <dgm:t>
        <a:bodyPr/>
        <a:lstStyle/>
        <a:p>
          <a:endParaRPr lang="en-US"/>
        </a:p>
      </dgm:t>
    </dgm:pt>
    <dgm:pt modelId="{05581D0E-25CC-498A-9751-DA59C1F20C7B}" type="pres">
      <dgm:prSet presAssocID="{7E2A5C77-BB3E-46AF-BFCA-36018CDF27A1}" presName="background" presStyleLbl="node0" presStyleIdx="0" presStyleCnt="1"/>
      <dgm:spPr/>
      <dgm:t>
        <a:bodyPr/>
        <a:lstStyle/>
        <a:p>
          <a:endParaRPr lang="en-US"/>
        </a:p>
      </dgm:t>
    </dgm:pt>
    <dgm:pt modelId="{E41BFF38-E211-4241-BFA7-BA1E2DD2BC1C}" type="pres">
      <dgm:prSet presAssocID="{7E2A5C77-BB3E-46AF-BFCA-36018CDF27A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AE1BAA1-BAED-41F8-9218-74ED95E01C98}" type="pres">
      <dgm:prSet presAssocID="{7E2A5C77-BB3E-46AF-BFCA-36018CDF27A1}" presName="hierChild2" presStyleCnt="0"/>
      <dgm:spPr/>
      <dgm:t>
        <a:bodyPr/>
        <a:lstStyle/>
        <a:p>
          <a:endParaRPr lang="en-US"/>
        </a:p>
      </dgm:t>
    </dgm:pt>
    <dgm:pt modelId="{EB7FF91E-BB0E-418A-9818-227B3217C2A1}" type="pres">
      <dgm:prSet presAssocID="{6B916935-95DC-4F28-9EDC-8A409BA901D0}" presName="Name10" presStyleLbl="parChTrans1D2" presStyleIdx="0" presStyleCnt="2"/>
      <dgm:spPr/>
      <dgm:t>
        <a:bodyPr/>
        <a:lstStyle/>
        <a:p>
          <a:endParaRPr lang="fr-FR"/>
        </a:p>
      </dgm:t>
    </dgm:pt>
    <dgm:pt modelId="{20AA8852-30E0-4236-B800-CB9543BB94C7}" type="pres">
      <dgm:prSet presAssocID="{BEA48395-756D-4962-8D71-B9129E387F2B}" presName="hierRoot2" presStyleCnt="0"/>
      <dgm:spPr/>
      <dgm:t>
        <a:bodyPr/>
        <a:lstStyle/>
        <a:p>
          <a:endParaRPr lang="en-US"/>
        </a:p>
      </dgm:t>
    </dgm:pt>
    <dgm:pt modelId="{8EB8057B-C079-4136-B62B-83573907941A}" type="pres">
      <dgm:prSet presAssocID="{BEA48395-756D-4962-8D71-B9129E387F2B}" presName="composite2" presStyleCnt="0"/>
      <dgm:spPr/>
      <dgm:t>
        <a:bodyPr/>
        <a:lstStyle/>
        <a:p>
          <a:endParaRPr lang="en-US"/>
        </a:p>
      </dgm:t>
    </dgm:pt>
    <dgm:pt modelId="{8BBBB7E8-6DFF-4450-ADE7-2AB6918C69DD}" type="pres">
      <dgm:prSet presAssocID="{BEA48395-756D-4962-8D71-B9129E387F2B}" presName="background2" presStyleLbl="node2" presStyleIdx="0" presStyleCnt="2"/>
      <dgm:spPr/>
      <dgm:t>
        <a:bodyPr/>
        <a:lstStyle/>
        <a:p>
          <a:endParaRPr lang="en-US"/>
        </a:p>
      </dgm:t>
    </dgm:pt>
    <dgm:pt modelId="{880E46AA-1A25-49C5-AD4D-BF52A3631EE1}" type="pres">
      <dgm:prSet presAssocID="{BEA48395-756D-4962-8D71-B9129E387F2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27650D7-8C63-4CF0-BE17-C42AFAE475BB}" type="pres">
      <dgm:prSet presAssocID="{BEA48395-756D-4962-8D71-B9129E387F2B}" presName="hierChild3" presStyleCnt="0"/>
      <dgm:spPr/>
      <dgm:t>
        <a:bodyPr/>
        <a:lstStyle/>
        <a:p>
          <a:endParaRPr lang="en-US"/>
        </a:p>
      </dgm:t>
    </dgm:pt>
    <dgm:pt modelId="{8A438840-8959-4D95-A5B7-78401A9951FD}" type="pres">
      <dgm:prSet presAssocID="{50E9778C-937C-4DAF-B389-DF2E48A1455B}" presName="Name17" presStyleLbl="parChTrans1D3" presStyleIdx="0" presStyleCnt="4"/>
      <dgm:spPr/>
      <dgm:t>
        <a:bodyPr/>
        <a:lstStyle/>
        <a:p>
          <a:endParaRPr lang="fr-FR"/>
        </a:p>
      </dgm:t>
    </dgm:pt>
    <dgm:pt modelId="{2435F199-FD6D-46EE-9EA7-254FCA945B45}" type="pres">
      <dgm:prSet presAssocID="{6E9D9D0E-41A9-47CC-810C-2F35AFC936F1}" presName="hierRoot3" presStyleCnt="0"/>
      <dgm:spPr/>
      <dgm:t>
        <a:bodyPr/>
        <a:lstStyle/>
        <a:p>
          <a:endParaRPr lang="en-US"/>
        </a:p>
      </dgm:t>
    </dgm:pt>
    <dgm:pt modelId="{494D2500-47DE-41D0-A3DF-6CC21169DFF3}" type="pres">
      <dgm:prSet presAssocID="{6E9D9D0E-41A9-47CC-810C-2F35AFC936F1}" presName="composite3" presStyleCnt="0"/>
      <dgm:spPr/>
      <dgm:t>
        <a:bodyPr/>
        <a:lstStyle/>
        <a:p>
          <a:endParaRPr lang="en-US"/>
        </a:p>
      </dgm:t>
    </dgm:pt>
    <dgm:pt modelId="{B62714B9-AC84-4EC2-8C19-483192084505}" type="pres">
      <dgm:prSet presAssocID="{6E9D9D0E-41A9-47CC-810C-2F35AFC936F1}" presName="background3" presStyleLbl="node3" presStyleIdx="0" presStyleCnt="4"/>
      <dgm:spPr/>
      <dgm:t>
        <a:bodyPr/>
        <a:lstStyle/>
        <a:p>
          <a:endParaRPr lang="en-US"/>
        </a:p>
      </dgm:t>
    </dgm:pt>
    <dgm:pt modelId="{4BBF594B-D1FD-407D-8BD5-E21599DADF00}" type="pres">
      <dgm:prSet presAssocID="{6E9D9D0E-41A9-47CC-810C-2F35AFC936F1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2A298E3-3751-4CDF-AED5-D35FF366C19F}" type="pres">
      <dgm:prSet presAssocID="{6E9D9D0E-41A9-47CC-810C-2F35AFC936F1}" presName="hierChild4" presStyleCnt="0"/>
      <dgm:spPr/>
      <dgm:t>
        <a:bodyPr/>
        <a:lstStyle/>
        <a:p>
          <a:endParaRPr lang="en-US"/>
        </a:p>
      </dgm:t>
    </dgm:pt>
    <dgm:pt modelId="{38F702BE-B284-4717-B472-6AE6C8733A06}" type="pres">
      <dgm:prSet presAssocID="{B5A65553-36C4-4221-A2E4-1E2A0D03BD2F}" presName="Name17" presStyleLbl="parChTrans1D3" presStyleIdx="1" presStyleCnt="4"/>
      <dgm:spPr/>
      <dgm:t>
        <a:bodyPr/>
        <a:lstStyle/>
        <a:p>
          <a:endParaRPr lang="fr-FR"/>
        </a:p>
      </dgm:t>
    </dgm:pt>
    <dgm:pt modelId="{220A5C10-C814-4874-8CE3-A00CD31D6964}" type="pres">
      <dgm:prSet presAssocID="{F8709F71-A8DE-442F-BD86-413E42D51DD1}" presName="hierRoot3" presStyleCnt="0"/>
      <dgm:spPr/>
      <dgm:t>
        <a:bodyPr/>
        <a:lstStyle/>
        <a:p>
          <a:endParaRPr lang="en-US"/>
        </a:p>
      </dgm:t>
    </dgm:pt>
    <dgm:pt modelId="{5282EA5B-9225-4F1C-86CD-2C907DE51991}" type="pres">
      <dgm:prSet presAssocID="{F8709F71-A8DE-442F-BD86-413E42D51DD1}" presName="composite3" presStyleCnt="0"/>
      <dgm:spPr/>
      <dgm:t>
        <a:bodyPr/>
        <a:lstStyle/>
        <a:p>
          <a:endParaRPr lang="en-US"/>
        </a:p>
      </dgm:t>
    </dgm:pt>
    <dgm:pt modelId="{5899971D-C458-4414-A3C9-ABA11073D511}" type="pres">
      <dgm:prSet presAssocID="{F8709F71-A8DE-442F-BD86-413E42D51DD1}" presName="background3" presStyleLbl="node3" presStyleIdx="1" presStyleCnt="4"/>
      <dgm:spPr/>
      <dgm:t>
        <a:bodyPr/>
        <a:lstStyle/>
        <a:p>
          <a:endParaRPr lang="en-US"/>
        </a:p>
      </dgm:t>
    </dgm:pt>
    <dgm:pt modelId="{F5A93698-CCDA-43BE-B54B-AC6680E4928A}" type="pres">
      <dgm:prSet presAssocID="{F8709F71-A8DE-442F-BD86-413E42D51DD1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56404B8-EFC4-42DC-88EF-8DFCF168D6CD}" type="pres">
      <dgm:prSet presAssocID="{F8709F71-A8DE-442F-BD86-413E42D51DD1}" presName="hierChild4" presStyleCnt="0"/>
      <dgm:spPr/>
      <dgm:t>
        <a:bodyPr/>
        <a:lstStyle/>
        <a:p>
          <a:endParaRPr lang="en-US"/>
        </a:p>
      </dgm:t>
    </dgm:pt>
    <dgm:pt modelId="{56EF2DEE-2412-4B0F-A4D0-CE849907F93B}" type="pres">
      <dgm:prSet presAssocID="{64490122-4110-4BAE-955A-FEBA027390E5}" presName="Name10" presStyleLbl="parChTrans1D2" presStyleIdx="1" presStyleCnt="2"/>
      <dgm:spPr/>
      <dgm:t>
        <a:bodyPr/>
        <a:lstStyle/>
        <a:p>
          <a:endParaRPr lang="fr-FR"/>
        </a:p>
      </dgm:t>
    </dgm:pt>
    <dgm:pt modelId="{43A986AE-CE65-4FBC-B770-ABC4E9A132D0}" type="pres">
      <dgm:prSet presAssocID="{94F45BBE-99A4-4249-A392-482939E9DE1F}" presName="hierRoot2" presStyleCnt="0"/>
      <dgm:spPr/>
      <dgm:t>
        <a:bodyPr/>
        <a:lstStyle/>
        <a:p>
          <a:endParaRPr lang="en-US"/>
        </a:p>
      </dgm:t>
    </dgm:pt>
    <dgm:pt modelId="{F505E650-CBB8-4DBE-B496-512228C82542}" type="pres">
      <dgm:prSet presAssocID="{94F45BBE-99A4-4249-A392-482939E9DE1F}" presName="composite2" presStyleCnt="0"/>
      <dgm:spPr/>
      <dgm:t>
        <a:bodyPr/>
        <a:lstStyle/>
        <a:p>
          <a:endParaRPr lang="en-US"/>
        </a:p>
      </dgm:t>
    </dgm:pt>
    <dgm:pt modelId="{D0838A17-3D34-4F2A-ADC9-19C4AE086151}" type="pres">
      <dgm:prSet presAssocID="{94F45BBE-99A4-4249-A392-482939E9DE1F}" presName="background2" presStyleLbl="node2" presStyleIdx="1" presStyleCnt="2"/>
      <dgm:spPr/>
      <dgm:t>
        <a:bodyPr/>
        <a:lstStyle/>
        <a:p>
          <a:endParaRPr lang="en-US"/>
        </a:p>
      </dgm:t>
    </dgm:pt>
    <dgm:pt modelId="{CBBF1CCC-1C4A-4A74-958C-D1AB833F1F0E}" type="pres">
      <dgm:prSet presAssocID="{94F45BBE-99A4-4249-A392-482939E9DE1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7B42B77-7D68-49E4-93B8-06923965CB58}" type="pres">
      <dgm:prSet presAssocID="{94F45BBE-99A4-4249-A392-482939E9DE1F}" presName="hierChild3" presStyleCnt="0"/>
      <dgm:spPr/>
      <dgm:t>
        <a:bodyPr/>
        <a:lstStyle/>
        <a:p>
          <a:endParaRPr lang="en-US"/>
        </a:p>
      </dgm:t>
    </dgm:pt>
    <dgm:pt modelId="{10B9BE11-836B-154B-A3AA-5DE60A0A16C1}" type="pres">
      <dgm:prSet presAssocID="{0ECBE2E5-144D-5245-80F6-213A3B2468B9}" presName="Name17" presStyleLbl="parChTrans1D3" presStyleIdx="2" presStyleCnt="4"/>
      <dgm:spPr/>
      <dgm:t>
        <a:bodyPr/>
        <a:lstStyle/>
        <a:p>
          <a:endParaRPr lang="en-US"/>
        </a:p>
      </dgm:t>
    </dgm:pt>
    <dgm:pt modelId="{7BCBBAE7-FCAC-A743-92E6-CEE29B4D59BB}" type="pres">
      <dgm:prSet presAssocID="{E517B252-F228-094D-8617-6C2B1AC568E5}" presName="hierRoot3" presStyleCnt="0"/>
      <dgm:spPr/>
      <dgm:t>
        <a:bodyPr/>
        <a:lstStyle/>
        <a:p>
          <a:endParaRPr lang="en-US"/>
        </a:p>
      </dgm:t>
    </dgm:pt>
    <dgm:pt modelId="{5313BD04-528C-934F-957F-84193D2DF39E}" type="pres">
      <dgm:prSet presAssocID="{E517B252-F228-094D-8617-6C2B1AC568E5}" presName="composite3" presStyleCnt="0"/>
      <dgm:spPr/>
      <dgm:t>
        <a:bodyPr/>
        <a:lstStyle/>
        <a:p>
          <a:endParaRPr lang="en-US"/>
        </a:p>
      </dgm:t>
    </dgm:pt>
    <dgm:pt modelId="{212C40AB-9865-E348-99B6-511C84B68879}" type="pres">
      <dgm:prSet presAssocID="{E517B252-F228-094D-8617-6C2B1AC568E5}" presName="background3" presStyleLbl="node3" presStyleIdx="2" presStyleCnt="4"/>
      <dgm:spPr/>
      <dgm:t>
        <a:bodyPr/>
        <a:lstStyle/>
        <a:p>
          <a:endParaRPr lang="en-US"/>
        </a:p>
      </dgm:t>
    </dgm:pt>
    <dgm:pt modelId="{23A8BCCD-4BF7-564A-B351-72CD4A0E12D1}" type="pres">
      <dgm:prSet presAssocID="{E517B252-F228-094D-8617-6C2B1AC568E5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5A70C9-86C6-DE48-9455-461C32F7406D}" type="pres">
      <dgm:prSet presAssocID="{E517B252-F228-094D-8617-6C2B1AC568E5}" presName="hierChild4" presStyleCnt="0"/>
      <dgm:spPr/>
      <dgm:t>
        <a:bodyPr/>
        <a:lstStyle/>
        <a:p>
          <a:endParaRPr lang="en-US"/>
        </a:p>
      </dgm:t>
    </dgm:pt>
    <dgm:pt modelId="{93834D11-28DD-1946-B3C8-E29C09ED12E2}" type="pres">
      <dgm:prSet presAssocID="{CA6A9D37-FF94-3643-A754-79526759C563}" presName="Name17" presStyleLbl="parChTrans1D3" presStyleIdx="3" presStyleCnt="4"/>
      <dgm:spPr/>
      <dgm:t>
        <a:bodyPr/>
        <a:lstStyle/>
        <a:p>
          <a:endParaRPr lang="en-US"/>
        </a:p>
      </dgm:t>
    </dgm:pt>
    <dgm:pt modelId="{FDBB47AE-EB90-FF45-8755-043F5663E33C}" type="pres">
      <dgm:prSet presAssocID="{F3C18CE4-E5CB-A649-B377-F47760149EAA}" presName="hierRoot3" presStyleCnt="0"/>
      <dgm:spPr/>
      <dgm:t>
        <a:bodyPr/>
        <a:lstStyle/>
        <a:p>
          <a:endParaRPr lang="en-US"/>
        </a:p>
      </dgm:t>
    </dgm:pt>
    <dgm:pt modelId="{2DAA2679-6433-0547-A74A-AA1B28A5D99C}" type="pres">
      <dgm:prSet presAssocID="{F3C18CE4-E5CB-A649-B377-F47760149EAA}" presName="composite3" presStyleCnt="0"/>
      <dgm:spPr/>
      <dgm:t>
        <a:bodyPr/>
        <a:lstStyle/>
        <a:p>
          <a:endParaRPr lang="en-US"/>
        </a:p>
      </dgm:t>
    </dgm:pt>
    <dgm:pt modelId="{72FF0F2A-4486-414F-A2EC-53B6061F93B7}" type="pres">
      <dgm:prSet presAssocID="{F3C18CE4-E5CB-A649-B377-F47760149EAA}" presName="background3" presStyleLbl="node3" presStyleIdx="3" presStyleCnt="4"/>
      <dgm:spPr/>
      <dgm:t>
        <a:bodyPr/>
        <a:lstStyle/>
        <a:p>
          <a:endParaRPr lang="en-US"/>
        </a:p>
      </dgm:t>
    </dgm:pt>
    <dgm:pt modelId="{DBF517CF-1EAF-0B4C-A217-C1CA9563A4A9}" type="pres">
      <dgm:prSet presAssocID="{F3C18CE4-E5CB-A649-B377-F47760149EAA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CBAF47-27DD-EE4A-98DA-0EC500AA9B8F}" type="pres">
      <dgm:prSet presAssocID="{F3C18CE4-E5CB-A649-B377-F47760149EAA}" presName="hierChild4" presStyleCnt="0"/>
      <dgm:spPr/>
      <dgm:t>
        <a:bodyPr/>
        <a:lstStyle/>
        <a:p>
          <a:endParaRPr lang="en-US"/>
        </a:p>
      </dgm:t>
    </dgm:pt>
  </dgm:ptLst>
  <dgm:cxnLst>
    <dgm:cxn modelId="{4A57E7E1-8BF1-C341-A672-635EF6F8E67C}" type="presOf" srcId="{F8709F71-A8DE-442F-BD86-413E42D51DD1}" destId="{F5A93698-CCDA-43BE-B54B-AC6680E4928A}" srcOrd="0" destOrd="0" presId="urn:microsoft.com/office/officeart/2005/8/layout/hierarchy1"/>
    <dgm:cxn modelId="{7D5AA0F3-E93C-4BC7-9F45-3CA126AE74CC}" srcId="{7E2A5C77-BB3E-46AF-BFCA-36018CDF27A1}" destId="{BEA48395-756D-4962-8D71-B9129E387F2B}" srcOrd="0" destOrd="0" parTransId="{6B916935-95DC-4F28-9EDC-8A409BA901D0}" sibTransId="{9F319430-EB57-4B97-8B85-D0D7002F37E2}"/>
    <dgm:cxn modelId="{44B46C32-C546-7D4C-8C55-8F2F2B5589E8}" type="presOf" srcId="{BEA48395-756D-4962-8D71-B9129E387F2B}" destId="{880E46AA-1A25-49C5-AD4D-BF52A3631EE1}" srcOrd="0" destOrd="0" presId="urn:microsoft.com/office/officeart/2005/8/layout/hierarchy1"/>
    <dgm:cxn modelId="{A16B51E1-1B05-4412-ACED-E14F8652A4CC}" srcId="{BEA48395-756D-4962-8D71-B9129E387F2B}" destId="{6E9D9D0E-41A9-47CC-810C-2F35AFC936F1}" srcOrd="0" destOrd="0" parTransId="{50E9778C-937C-4DAF-B389-DF2E48A1455B}" sibTransId="{0C94DB3C-DEFA-4DB2-BB9B-8FE7B7713F8E}"/>
    <dgm:cxn modelId="{00F6D27D-A7F3-FD4A-AF1B-AB08978DDF9D}" srcId="{94F45BBE-99A4-4249-A392-482939E9DE1F}" destId="{E517B252-F228-094D-8617-6C2B1AC568E5}" srcOrd="0" destOrd="0" parTransId="{0ECBE2E5-144D-5245-80F6-213A3B2468B9}" sibTransId="{235867E0-F49B-654E-8350-ECB3D6E7623F}"/>
    <dgm:cxn modelId="{7EAA4757-F571-D94B-AF9A-70A2AA886E17}" type="presOf" srcId="{0ECBE2E5-144D-5245-80F6-213A3B2468B9}" destId="{10B9BE11-836B-154B-A3AA-5DE60A0A16C1}" srcOrd="0" destOrd="0" presId="urn:microsoft.com/office/officeart/2005/8/layout/hierarchy1"/>
    <dgm:cxn modelId="{D355FE72-D2FA-42BD-A010-05F488F4E5B6}" srcId="{7E2A5C77-BB3E-46AF-BFCA-36018CDF27A1}" destId="{94F45BBE-99A4-4249-A392-482939E9DE1F}" srcOrd="1" destOrd="0" parTransId="{64490122-4110-4BAE-955A-FEBA027390E5}" sibTransId="{9E224486-420D-4A8B-B1B4-CA48F8058C7D}"/>
    <dgm:cxn modelId="{E4B6E41C-9AEE-2C42-A30E-A43C7AE7F2F5}" type="presOf" srcId="{E517B252-F228-094D-8617-6C2B1AC568E5}" destId="{23A8BCCD-4BF7-564A-B351-72CD4A0E12D1}" srcOrd="0" destOrd="0" presId="urn:microsoft.com/office/officeart/2005/8/layout/hierarchy1"/>
    <dgm:cxn modelId="{CC109086-1F5F-B347-BD14-B4D8E23684FA}" type="presOf" srcId="{64490122-4110-4BAE-955A-FEBA027390E5}" destId="{56EF2DEE-2412-4B0F-A4D0-CE849907F93B}" srcOrd="0" destOrd="0" presId="urn:microsoft.com/office/officeart/2005/8/layout/hierarchy1"/>
    <dgm:cxn modelId="{184BF179-72E8-4710-823B-347FE370CF96}" srcId="{EF6E6621-5E5E-4383-BF16-B5ABD7B0DB69}" destId="{7E2A5C77-BB3E-46AF-BFCA-36018CDF27A1}" srcOrd="0" destOrd="0" parTransId="{2628FA06-6DD2-46A2-B249-38540E223665}" sibTransId="{0124074C-775E-432C-BD1A-D9031F997C1A}"/>
    <dgm:cxn modelId="{0E8ED23C-92F4-7640-931B-411DBEFBF0B0}" type="presOf" srcId="{94F45BBE-99A4-4249-A392-482939E9DE1F}" destId="{CBBF1CCC-1C4A-4A74-958C-D1AB833F1F0E}" srcOrd="0" destOrd="0" presId="urn:microsoft.com/office/officeart/2005/8/layout/hierarchy1"/>
    <dgm:cxn modelId="{2303BD60-A4D1-C44A-9C23-B129E28932C8}" type="presOf" srcId="{CA6A9D37-FF94-3643-A754-79526759C563}" destId="{93834D11-28DD-1946-B3C8-E29C09ED12E2}" srcOrd="0" destOrd="0" presId="urn:microsoft.com/office/officeart/2005/8/layout/hierarchy1"/>
    <dgm:cxn modelId="{FF5AD872-4EAA-5D4A-A5DA-26DAFD535C7D}" srcId="{94F45BBE-99A4-4249-A392-482939E9DE1F}" destId="{F3C18CE4-E5CB-A649-B377-F47760149EAA}" srcOrd="1" destOrd="0" parTransId="{CA6A9D37-FF94-3643-A754-79526759C563}" sibTransId="{BA16E400-8A85-2145-8391-755E48A93413}"/>
    <dgm:cxn modelId="{79291E3B-79CE-B14E-8F04-1AC7A80F4EAA}" type="presOf" srcId="{50E9778C-937C-4DAF-B389-DF2E48A1455B}" destId="{8A438840-8959-4D95-A5B7-78401A9951FD}" srcOrd="0" destOrd="0" presId="urn:microsoft.com/office/officeart/2005/8/layout/hierarchy1"/>
    <dgm:cxn modelId="{3BB86E8D-8C00-1F4B-8E17-3A79C4F6B375}" type="presOf" srcId="{F3C18CE4-E5CB-A649-B377-F47760149EAA}" destId="{DBF517CF-1EAF-0B4C-A217-C1CA9563A4A9}" srcOrd="0" destOrd="0" presId="urn:microsoft.com/office/officeart/2005/8/layout/hierarchy1"/>
    <dgm:cxn modelId="{C69FF468-6C98-413B-A79C-172DA4BECAB3}" srcId="{BEA48395-756D-4962-8D71-B9129E387F2B}" destId="{F8709F71-A8DE-442F-BD86-413E42D51DD1}" srcOrd="1" destOrd="0" parTransId="{B5A65553-36C4-4221-A2E4-1E2A0D03BD2F}" sibTransId="{014AD24D-BC33-4413-B9D4-5649C2052C51}"/>
    <dgm:cxn modelId="{D972C32A-6C67-074D-90F6-B97493F466D6}" type="presOf" srcId="{6E9D9D0E-41A9-47CC-810C-2F35AFC936F1}" destId="{4BBF594B-D1FD-407D-8BD5-E21599DADF00}" srcOrd="0" destOrd="0" presId="urn:microsoft.com/office/officeart/2005/8/layout/hierarchy1"/>
    <dgm:cxn modelId="{F56CCBDF-2AB3-394A-8995-309E83AB47D9}" type="presOf" srcId="{B5A65553-36C4-4221-A2E4-1E2A0D03BD2F}" destId="{38F702BE-B284-4717-B472-6AE6C8733A06}" srcOrd="0" destOrd="0" presId="urn:microsoft.com/office/officeart/2005/8/layout/hierarchy1"/>
    <dgm:cxn modelId="{FCDFA5B9-27B6-BA40-834D-864B941258FF}" type="presOf" srcId="{EF6E6621-5E5E-4383-BF16-B5ABD7B0DB69}" destId="{609B8CEF-13CA-46E4-B83B-FAF8C77C1DDF}" srcOrd="0" destOrd="0" presId="urn:microsoft.com/office/officeart/2005/8/layout/hierarchy1"/>
    <dgm:cxn modelId="{EEAEF108-4B4E-C443-B136-07640EB3BABE}" type="presOf" srcId="{6B916935-95DC-4F28-9EDC-8A409BA901D0}" destId="{EB7FF91E-BB0E-418A-9818-227B3217C2A1}" srcOrd="0" destOrd="0" presId="urn:microsoft.com/office/officeart/2005/8/layout/hierarchy1"/>
    <dgm:cxn modelId="{2DD24D71-704D-D34E-AA29-A502A993CD69}" type="presOf" srcId="{7E2A5C77-BB3E-46AF-BFCA-36018CDF27A1}" destId="{E41BFF38-E211-4241-BFA7-BA1E2DD2BC1C}" srcOrd="0" destOrd="0" presId="urn:microsoft.com/office/officeart/2005/8/layout/hierarchy1"/>
    <dgm:cxn modelId="{9BDC134F-3B28-9645-A05D-205661726FF1}" type="presParOf" srcId="{609B8CEF-13CA-46E4-B83B-FAF8C77C1DDF}" destId="{68CB4232-6CD2-4041-8968-638208B6824E}" srcOrd="0" destOrd="0" presId="urn:microsoft.com/office/officeart/2005/8/layout/hierarchy1"/>
    <dgm:cxn modelId="{90604845-8296-BC45-880D-93F67F1CDC50}" type="presParOf" srcId="{68CB4232-6CD2-4041-8968-638208B6824E}" destId="{F8B87006-58A8-4640-AD2A-2983FC5A2659}" srcOrd="0" destOrd="0" presId="urn:microsoft.com/office/officeart/2005/8/layout/hierarchy1"/>
    <dgm:cxn modelId="{868A6DB9-7972-A44D-A1FF-A83B292D6473}" type="presParOf" srcId="{F8B87006-58A8-4640-AD2A-2983FC5A2659}" destId="{05581D0E-25CC-498A-9751-DA59C1F20C7B}" srcOrd="0" destOrd="0" presId="urn:microsoft.com/office/officeart/2005/8/layout/hierarchy1"/>
    <dgm:cxn modelId="{CA5FA6C3-1831-214D-861A-C7DBEB484E6A}" type="presParOf" srcId="{F8B87006-58A8-4640-AD2A-2983FC5A2659}" destId="{E41BFF38-E211-4241-BFA7-BA1E2DD2BC1C}" srcOrd="1" destOrd="0" presId="urn:microsoft.com/office/officeart/2005/8/layout/hierarchy1"/>
    <dgm:cxn modelId="{2F02B63C-4AA8-534B-A2A9-2153B60FB127}" type="presParOf" srcId="{68CB4232-6CD2-4041-8968-638208B6824E}" destId="{FAE1BAA1-BAED-41F8-9218-74ED95E01C98}" srcOrd="1" destOrd="0" presId="urn:microsoft.com/office/officeart/2005/8/layout/hierarchy1"/>
    <dgm:cxn modelId="{49A9B25D-458F-8940-88FD-903A80C53BAD}" type="presParOf" srcId="{FAE1BAA1-BAED-41F8-9218-74ED95E01C98}" destId="{EB7FF91E-BB0E-418A-9818-227B3217C2A1}" srcOrd="0" destOrd="0" presId="urn:microsoft.com/office/officeart/2005/8/layout/hierarchy1"/>
    <dgm:cxn modelId="{4375684E-6F7A-3648-B29E-C4833107BB01}" type="presParOf" srcId="{FAE1BAA1-BAED-41F8-9218-74ED95E01C98}" destId="{20AA8852-30E0-4236-B800-CB9543BB94C7}" srcOrd="1" destOrd="0" presId="urn:microsoft.com/office/officeart/2005/8/layout/hierarchy1"/>
    <dgm:cxn modelId="{D6892E09-8BAA-4440-9C6B-6C8E9BC8A9B6}" type="presParOf" srcId="{20AA8852-30E0-4236-B800-CB9543BB94C7}" destId="{8EB8057B-C079-4136-B62B-83573907941A}" srcOrd="0" destOrd="0" presId="urn:microsoft.com/office/officeart/2005/8/layout/hierarchy1"/>
    <dgm:cxn modelId="{21226C8B-32E6-D342-A084-A1CC7E32FA5C}" type="presParOf" srcId="{8EB8057B-C079-4136-B62B-83573907941A}" destId="{8BBBB7E8-6DFF-4450-ADE7-2AB6918C69DD}" srcOrd="0" destOrd="0" presId="urn:microsoft.com/office/officeart/2005/8/layout/hierarchy1"/>
    <dgm:cxn modelId="{03115CE2-53E3-B849-96F1-49EB26DE2F25}" type="presParOf" srcId="{8EB8057B-C079-4136-B62B-83573907941A}" destId="{880E46AA-1A25-49C5-AD4D-BF52A3631EE1}" srcOrd="1" destOrd="0" presId="urn:microsoft.com/office/officeart/2005/8/layout/hierarchy1"/>
    <dgm:cxn modelId="{EFB334AF-0221-FB40-A59B-1937069B10D1}" type="presParOf" srcId="{20AA8852-30E0-4236-B800-CB9543BB94C7}" destId="{627650D7-8C63-4CF0-BE17-C42AFAE475BB}" srcOrd="1" destOrd="0" presId="urn:microsoft.com/office/officeart/2005/8/layout/hierarchy1"/>
    <dgm:cxn modelId="{9589BFFE-2D46-BF4E-A99C-4037A01A691A}" type="presParOf" srcId="{627650D7-8C63-4CF0-BE17-C42AFAE475BB}" destId="{8A438840-8959-4D95-A5B7-78401A9951FD}" srcOrd="0" destOrd="0" presId="urn:microsoft.com/office/officeart/2005/8/layout/hierarchy1"/>
    <dgm:cxn modelId="{F558E1BD-55F7-A34F-ACCE-C48496186DB6}" type="presParOf" srcId="{627650D7-8C63-4CF0-BE17-C42AFAE475BB}" destId="{2435F199-FD6D-46EE-9EA7-254FCA945B45}" srcOrd="1" destOrd="0" presId="urn:microsoft.com/office/officeart/2005/8/layout/hierarchy1"/>
    <dgm:cxn modelId="{39866A89-B154-6E4E-8A76-E0749876A4AE}" type="presParOf" srcId="{2435F199-FD6D-46EE-9EA7-254FCA945B45}" destId="{494D2500-47DE-41D0-A3DF-6CC21169DFF3}" srcOrd="0" destOrd="0" presId="urn:microsoft.com/office/officeart/2005/8/layout/hierarchy1"/>
    <dgm:cxn modelId="{64604924-4B01-0C43-98CF-2105D79A8174}" type="presParOf" srcId="{494D2500-47DE-41D0-A3DF-6CC21169DFF3}" destId="{B62714B9-AC84-4EC2-8C19-483192084505}" srcOrd="0" destOrd="0" presId="urn:microsoft.com/office/officeart/2005/8/layout/hierarchy1"/>
    <dgm:cxn modelId="{09AB76E3-A1AD-9444-A345-9DC7D3A8A38D}" type="presParOf" srcId="{494D2500-47DE-41D0-A3DF-6CC21169DFF3}" destId="{4BBF594B-D1FD-407D-8BD5-E21599DADF00}" srcOrd="1" destOrd="0" presId="urn:microsoft.com/office/officeart/2005/8/layout/hierarchy1"/>
    <dgm:cxn modelId="{2F197112-9155-284F-9152-44A77E17617A}" type="presParOf" srcId="{2435F199-FD6D-46EE-9EA7-254FCA945B45}" destId="{C2A298E3-3751-4CDF-AED5-D35FF366C19F}" srcOrd="1" destOrd="0" presId="urn:microsoft.com/office/officeart/2005/8/layout/hierarchy1"/>
    <dgm:cxn modelId="{A4C50695-2721-C146-AB2A-2562D78C1AB0}" type="presParOf" srcId="{627650D7-8C63-4CF0-BE17-C42AFAE475BB}" destId="{38F702BE-B284-4717-B472-6AE6C8733A06}" srcOrd="2" destOrd="0" presId="urn:microsoft.com/office/officeart/2005/8/layout/hierarchy1"/>
    <dgm:cxn modelId="{02424F6E-AD64-274C-B72F-C23F2C077D1E}" type="presParOf" srcId="{627650D7-8C63-4CF0-BE17-C42AFAE475BB}" destId="{220A5C10-C814-4874-8CE3-A00CD31D6964}" srcOrd="3" destOrd="0" presId="urn:microsoft.com/office/officeart/2005/8/layout/hierarchy1"/>
    <dgm:cxn modelId="{B9057CA5-388D-BE4F-B428-62D3E4B26978}" type="presParOf" srcId="{220A5C10-C814-4874-8CE3-A00CD31D6964}" destId="{5282EA5B-9225-4F1C-86CD-2C907DE51991}" srcOrd="0" destOrd="0" presId="urn:microsoft.com/office/officeart/2005/8/layout/hierarchy1"/>
    <dgm:cxn modelId="{6449AC6D-0FEB-BD47-BC5C-30BDD38715AB}" type="presParOf" srcId="{5282EA5B-9225-4F1C-86CD-2C907DE51991}" destId="{5899971D-C458-4414-A3C9-ABA11073D511}" srcOrd="0" destOrd="0" presId="urn:microsoft.com/office/officeart/2005/8/layout/hierarchy1"/>
    <dgm:cxn modelId="{FCAC1450-2E8A-7245-B57D-2A540A7CAD15}" type="presParOf" srcId="{5282EA5B-9225-4F1C-86CD-2C907DE51991}" destId="{F5A93698-CCDA-43BE-B54B-AC6680E4928A}" srcOrd="1" destOrd="0" presId="urn:microsoft.com/office/officeart/2005/8/layout/hierarchy1"/>
    <dgm:cxn modelId="{CFBE5C62-4EA3-A944-970D-F46E6E425F3D}" type="presParOf" srcId="{220A5C10-C814-4874-8CE3-A00CD31D6964}" destId="{556404B8-EFC4-42DC-88EF-8DFCF168D6CD}" srcOrd="1" destOrd="0" presId="urn:microsoft.com/office/officeart/2005/8/layout/hierarchy1"/>
    <dgm:cxn modelId="{DD376A31-2755-9848-BC4F-C3DD77B2F51B}" type="presParOf" srcId="{FAE1BAA1-BAED-41F8-9218-74ED95E01C98}" destId="{56EF2DEE-2412-4B0F-A4D0-CE849907F93B}" srcOrd="2" destOrd="0" presId="urn:microsoft.com/office/officeart/2005/8/layout/hierarchy1"/>
    <dgm:cxn modelId="{37689361-467C-254A-861D-03A83DD91C63}" type="presParOf" srcId="{FAE1BAA1-BAED-41F8-9218-74ED95E01C98}" destId="{43A986AE-CE65-4FBC-B770-ABC4E9A132D0}" srcOrd="3" destOrd="0" presId="urn:microsoft.com/office/officeart/2005/8/layout/hierarchy1"/>
    <dgm:cxn modelId="{5813204D-8149-E540-ABA5-2651F7F09BD5}" type="presParOf" srcId="{43A986AE-CE65-4FBC-B770-ABC4E9A132D0}" destId="{F505E650-CBB8-4DBE-B496-512228C82542}" srcOrd="0" destOrd="0" presId="urn:microsoft.com/office/officeart/2005/8/layout/hierarchy1"/>
    <dgm:cxn modelId="{45C8B54F-2F1C-474E-8EF6-F0F2A02BB40A}" type="presParOf" srcId="{F505E650-CBB8-4DBE-B496-512228C82542}" destId="{D0838A17-3D34-4F2A-ADC9-19C4AE086151}" srcOrd="0" destOrd="0" presId="urn:microsoft.com/office/officeart/2005/8/layout/hierarchy1"/>
    <dgm:cxn modelId="{D6C9AC15-07B3-3047-865A-C4FE47A0DBE3}" type="presParOf" srcId="{F505E650-CBB8-4DBE-B496-512228C82542}" destId="{CBBF1CCC-1C4A-4A74-958C-D1AB833F1F0E}" srcOrd="1" destOrd="0" presId="urn:microsoft.com/office/officeart/2005/8/layout/hierarchy1"/>
    <dgm:cxn modelId="{8A6DDE0D-DBEA-CE4C-B33A-7E7AD32C697C}" type="presParOf" srcId="{43A986AE-CE65-4FBC-B770-ABC4E9A132D0}" destId="{57B42B77-7D68-49E4-93B8-06923965CB58}" srcOrd="1" destOrd="0" presId="urn:microsoft.com/office/officeart/2005/8/layout/hierarchy1"/>
    <dgm:cxn modelId="{722B1D40-D3A8-A24F-BBFC-DB7C7EBF7563}" type="presParOf" srcId="{57B42B77-7D68-49E4-93B8-06923965CB58}" destId="{10B9BE11-836B-154B-A3AA-5DE60A0A16C1}" srcOrd="0" destOrd="0" presId="urn:microsoft.com/office/officeart/2005/8/layout/hierarchy1"/>
    <dgm:cxn modelId="{DD8205A3-D2CF-AB4D-AC83-5B8A1E79346A}" type="presParOf" srcId="{57B42B77-7D68-49E4-93B8-06923965CB58}" destId="{7BCBBAE7-FCAC-A743-92E6-CEE29B4D59BB}" srcOrd="1" destOrd="0" presId="urn:microsoft.com/office/officeart/2005/8/layout/hierarchy1"/>
    <dgm:cxn modelId="{AE496B51-CB50-694B-A732-16C6F2B06E7E}" type="presParOf" srcId="{7BCBBAE7-FCAC-A743-92E6-CEE29B4D59BB}" destId="{5313BD04-528C-934F-957F-84193D2DF39E}" srcOrd="0" destOrd="0" presId="urn:microsoft.com/office/officeart/2005/8/layout/hierarchy1"/>
    <dgm:cxn modelId="{2C87479E-B0C3-B040-95B6-ED0049BBBDEB}" type="presParOf" srcId="{5313BD04-528C-934F-957F-84193D2DF39E}" destId="{212C40AB-9865-E348-99B6-511C84B68879}" srcOrd="0" destOrd="0" presId="urn:microsoft.com/office/officeart/2005/8/layout/hierarchy1"/>
    <dgm:cxn modelId="{8AD203DF-E608-7A48-BEAC-7100FA737FE1}" type="presParOf" srcId="{5313BD04-528C-934F-957F-84193D2DF39E}" destId="{23A8BCCD-4BF7-564A-B351-72CD4A0E12D1}" srcOrd="1" destOrd="0" presId="urn:microsoft.com/office/officeart/2005/8/layout/hierarchy1"/>
    <dgm:cxn modelId="{112EBB1D-B174-864E-9401-D7762CBB28F4}" type="presParOf" srcId="{7BCBBAE7-FCAC-A743-92E6-CEE29B4D59BB}" destId="{195A70C9-86C6-DE48-9455-461C32F7406D}" srcOrd="1" destOrd="0" presId="urn:microsoft.com/office/officeart/2005/8/layout/hierarchy1"/>
    <dgm:cxn modelId="{2920DCCC-2F3C-3348-87DA-7B19BD8C86C8}" type="presParOf" srcId="{57B42B77-7D68-49E4-93B8-06923965CB58}" destId="{93834D11-28DD-1946-B3C8-E29C09ED12E2}" srcOrd="2" destOrd="0" presId="urn:microsoft.com/office/officeart/2005/8/layout/hierarchy1"/>
    <dgm:cxn modelId="{5A635AF8-694E-3C4D-9195-DC7FFEF4552B}" type="presParOf" srcId="{57B42B77-7D68-49E4-93B8-06923965CB58}" destId="{FDBB47AE-EB90-FF45-8755-043F5663E33C}" srcOrd="3" destOrd="0" presId="urn:microsoft.com/office/officeart/2005/8/layout/hierarchy1"/>
    <dgm:cxn modelId="{C63F243D-A01C-CE4E-8384-BDEE4BA6C354}" type="presParOf" srcId="{FDBB47AE-EB90-FF45-8755-043F5663E33C}" destId="{2DAA2679-6433-0547-A74A-AA1B28A5D99C}" srcOrd="0" destOrd="0" presId="urn:microsoft.com/office/officeart/2005/8/layout/hierarchy1"/>
    <dgm:cxn modelId="{1F32C771-AAA1-A14B-98A9-820F1EF723F6}" type="presParOf" srcId="{2DAA2679-6433-0547-A74A-AA1B28A5D99C}" destId="{72FF0F2A-4486-414F-A2EC-53B6061F93B7}" srcOrd="0" destOrd="0" presId="urn:microsoft.com/office/officeart/2005/8/layout/hierarchy1"/>
    <dgm:cxn modelId="{A5F33BD1-CCDD-EE4A-BF12-E6B581C50355}" type="presParOf" srcId="{2DAA2679-6433-0547-A74A-AA1B28A5D99C}" destId="{DBF517CF-1EAF-0B4C-A217-C1CA9563A4A9}" srcOrd="1" destOrd="0" presId="urn:microsoft.com/office/officeart/2005/8/layout/hierarchy1"/>
    <dgm:cxn modelId="{E50AE80D-1209-AF4C-9A56-234BFC1CEF06}" type="presParOf" srcId="{FDBB47AE-EB90-FF45-8755-043F5663E33C}" destId="{8BCBAF47-27DD-EE4A-98DA-0EC500AA9B8F}" srcOrd="1" destOrd="0" presId="urn:microsoft.com/office/officeart/2005/8/layout/hierarchy1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52E15E-8A7B-014C-A96F-5AC52B401D86}" type="doc">
      <dgm:prSet loTypeId="urn:microsoft.com/office/officeart/2005/8/layout/radial4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B6C8391-A8FF-E947-9F31-020BA69C1E62}">
      <dgm:prSet phldrT="[Texte]"/>
      <dgm:spPr/>
      <dgm:t>
        <a:bodyPr/>
        <a:lstStyle/>
        <a:p>
          <a:r>
            <a:rPr lang="en-US" dirty="0" smtClean="0"/>
            <a:t>HTA</a:t>
          </a:r>
          <a:endParaRPr lang="en-US" dirty="0"/>
        </a:p>
      </dgm:t>
    </dgm:pt>
    <dgm:pt modelId="{13DE3906-2B45-5E44-8B3D-603316E2D552}" type="parTrans" cxnId="{2816ECCD-60FF-2944-9C92-36BA61AA3A70}">
      <dgm:prSet/>
      <dgm:spPr/>
      <dgm:t>
        <a:bodyPr/>
        <a:lstStyle/>
        <a:p>
          <a:endParaRPr lang="en-US"/>
        </a:p>
      </dgm:t>
    </dgm:pt>
    <dgm:pt modelId="{31901B0B-F3F6-B442-B7A6-124E74D31C31}" type="sibTrans" cxnId="{2816ECCD-60FF-2944-9C92-36BA61AA3A70}">
      <dgm:prSet/>
      <dgm:spPr/>
      <dgm:t>
        <a:bodyPr/>
        <a:lstStyle/>
        <a:p>
          <a:endParaRPr lang="en-US"/>
        </a:p>
      </dgm:t>
    </dgm:pt>
    <dgm:pt modelId="{0314DA74-9798-B14D-9F95-495D89E89BF3}">
      <dgm:prSet phldrT="[Texte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Organizational structure &amp; process</a:t>
          </a:r>
        </a:p>
      </dgm:t>
    </dgm:pt>
    <dgm:pt modelId="{B9EC8FDB-12EE-FD49-896A-DCA528B5C71B}" type="parTrans" cxnId="{FE26E679-CDE2-D54C-B4FA-25A79CA6D1CF}">
      <dgm:prSet/>
      <dgm:spPr/>
      <dgm:t>
        <a:bodyPr/>
        <a:lstStyle/>
        <a:p>
          <a:endParaRPr lang="en-US"/>
        </a:p>
      </dgm:t>
    </dgm:pt>
    <dgm:pt modelId="{E464D478-E861-C944-AAA8-CCCFD0DA39CB}" type="sibTrans" cxnId="{FE26E679-CDE2-D54C-B4FA-25A79CA6D1CF}">
      <dgm:prSet/>
      <dgm:spPr/>
      <dgm:t>
        <a:bodyPr/>
        <a:lstStyle/>
        <a:p>
          <a:endParaRPr lang="en-US"/>
        </a:p>
      </dgm:t>
    </dgm:pt>
    <dgm:pt modelId="{4D161349-CC5E-EC4B-8B5D-2121C305D7F8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National </a:t>
          </a:r>
          <a:r>
            <a:rPr lang="fr-FR" dirty="0" err="1" smtClean="0">
              <a:solidFill>
                <a:schemeClr val="tx1"/>
              </a:solidFill>
            </a:rPr>
            <a:t>partnerships</a:t>
          </a:r>
          <a:endParaRPr lang="en-US" dirty="0">
            <a:solidFill>
              <a:schemeClr val="tx1"/>
            </a:solidFill>
          </a:endParaRPr>
        </a:p>
      </dgm:t>
    </dgm:pt>
    <dgm:pt modelId="{685DAF18-0FED-F047-A6AA-8BEF67A0E3D7}" type="parTrans" cxnId="{31ED54B2-4863-0145-A696-FBF323FB20F7}">
      <dgm:prSet/>
      <dgm:spPr/>
      <dgm:t>
        <a:bodyPr/>
        <a:lstStyle/>
        <a:p>
          <a:endParaRPr lang="en-US"/>
        </a:p>
      </dgm:t>
    </dgm:pt>
    <dgm:pt modelId="{C83132FF-1344-E24E-9DD2-1ED8015AC422}" type="sibTrans" cxnId="{31ED54B2-4863-0145-A696-FBF323FB20F7}">
      <dgm:prSet/>
      <dgm:spPr/>
      <dgm:t>
        <a:bodyPr/>
        <a:lstStyle/>
        <a:p>
          <a:endParaRPr lang="en-US"/>
        </a:p>
      </dgm:t>
    </dgm:pt>
    <dgm:pt modelId="{FB1FE047-B2E2-A844-9BBE-305F01FF976E}">
      <dgm:prSet phldrT="[Texte]"/>
      <dgm:spPr/>
      <dgm:t>
        <a:bodyPr/>
        <a:lstStyle/>
        <a:p>
          <a:r>
            <a:rPr lang="fr-FR" dirty="0" smtClean="0">
              <a:solidFill>
                <a:srgbClr val="000000"/>
              </a:solidFill>
            </a:rPr>
            <a:t>International collaboration</a:t>
          </a:r>
          <a:endParaRPr lang="en-US" dirty="0">
            <a:solidFill>
              <a:srgbClr val="000000"/>
            </a:solidFill>
          </a:endParaRPr>
        </a:p>
      </dgm:t>
    </dgm:pt>
    <dgm:pt modelId="{CA3C576D-53F5-6B41-8CE4-61CF7AE5BD80}" type="parTrans" cxnId="{68BD92BD-BA22-3144-855B-9CC62F8488E6}">
      <dgm:prSet/>
      <dgm:spPr/>
      <dgm:t>
        <a:bodyPr/>
        <a:lstStyle/>
        <a:p>
          <a:endParaRPr lang="en-US"/>
        </a:p>
      </dgm:t>
    </dgm:pt>
    <dgm:pt modelId="{0FA20590-6161-C344-B192-337CB8937971}" type="sibTrans" cxnId="{68BD92BD-BA22-3144-855B-9CC62F8488E6}">
      <dgm:prSet/>
      <dgm:spPr/>
      <dgm:t>
        <a:bodyPr/>
        <a:lstStyle/>
        <a:p>
          <a:endParaRPr lang="en-US"/>
        </a:p>
      </dgm:t>
    </dgm:pt>
    <dgm:pt modelId="{A2BF0FE4-FB0A-7A48-9923-3DA5A0D1A098}">
      <dgm:prSet/>
      <dgm:spPr/>
      <dgm:t>
        <a:bodyPr/>
        <a:lstStyle/>
        <a:p>
          <a:r>
            <a:rPr lang="en-US" b="0" dirty="0" smtClean="0">
              <a:solidFill>
                <a:schemeClr val="tx1"/>
              </a:solidFill>
              <a:latin typeface="Calibri" charset="0"/>
            </a:rPr>
            <a:t>Capacities</a:t>
          </a:r>
        </a:p>
      </dgm:t>
    </dgm:pt>
    <dgm:pt modelId="{3C1732EC-C3CD-5E4B-8A03-6D1630B2E70A}" type="parTrans" cxnId="{192BB4FF-5705-5C43-B7F2-4473DFB1B2F1}">
      <dgm:prSet/>
      <dgm:spPr/>
      <dgm:t>
        <a:bodyPr/>
        <a:lstStyle/>
        <a:p>
          <a:endParaRPr lang="en-US"/>
        </a:p>
      </dgm:t>
    </dgm:pt>
    <dgm:pt modelId="{EEA5E759-6514-1743-8BF1-B438D553059F}" type="sibTrans" cxnId="{192BB4FF-5705-5C43-B7F2-4473DFB1B2F1}">
      <dgm:prSet/>
      <dgm:spPr/>
      <dgm:t>
        <a:bodyPr/>
        <a:lstStyle/>
        <a:p>
          <a:endParaRPr lang="en-US"/>
        </a:p>
      </dgm:t>
    </dgm:pt>
    <dgm:pt modelId="{3C5A4B6C-2244-8642-A423-133B3D415A6C}">
      <dgm:prSet phldrT="[Texte]"/>
      <dgm:spPr/>
      <dgm:t>
        <a:bodyPr/>
        <a:lstStyle/>
        <a:p>
          <a:endParaRPr lang="en-US" dirty="0">
            <a:solidFill>
              <a:srgbClr val="000000"/>
            </a:solidFill>
          </a:endParaRPr>
        </a:p>
      </dgm:t>
    </dgm:pt>
    <dgm:pt modelId="{85455952-117F-6D44-A948-51D2A32E8236}" type="parTrans" cxnId="{4F7E6DFB-244F-304C-A726-A831B0A61FF2}">
      <dgm:prSet/>
      <dgm:spPr/>
      <dgm:t>
        <a:bodyPr/>
        <a:lstStyle/>
        <a:p>
          <a:endParaRPr lang="en-US"/>
        </a:p>
      </dgm:t>
    </dgm:pt>
    <dgm:pt modelId="{F17988FB-B641-6D4A-B4E1-1F3A08865214}" type="sibTrans" cxnId="{4F7E6DFB-244F-304C-A726-A831B0A61FF2}">
      <dgm:prSet/>
      <dgm:spPr/>
      <dgm:t>
        <a:bodyPr/>
        <a:lstStyle/>
        <a:p>
          <a:endParaRPr lang="en-US"/>
        </a:p>
      </dgm:t>
    </dgm:pt>
    <dgm:pt modelId="{E7667E4F-8508-8F42-A689-A0D2D5B30901}">
      <dgm:prSet phldrT="[Texte]"/>
      <dgm:spPr/>
      <dgm:t>
        <a:bodyPr/>
        <a:lstStyle/>
        <a:p>
          <a:r>
            <a:rPr lang="fr-FR" dirty="0" smtClean="0">
              <a:solidFill>
                <a:srgbClr val="000000"/>
              </a:solidFill>
            </a:rPr>
            <a:t>L</a:t>
          </a:r>
          <a:r>
            <a:rPr lang="en-US" dirty="0" err="1" smtClean="0">
              <a:solidFill>
                <a:srgbClr val="000000"/>
              </a:solidFill>
            </a:rPr>
            <a:t>egal</a:t>
          </a:r>
          <a:r>
            <a:rPr lang="en-US" dirty="0" smtClean="0">
              <a:solidFill>
                <a:srgbClr val="000000"/>
              </a:solidFill>
            </a:rPr>
            <a:t> framework</a:t>
          </a:r>
          <a:endParaRPr lang="en-US" dirty="0">
            <a:solidFill>
              <a:srgbClr val="000000"/>
            </a:solidFill>
          </a:endParaRPr>
        </a:p>
      </dgm:t>
    </dgm:pt>
    <dgm:pt modelId="{594998D0-9C19-DE4E-AB03-E62CD9761D31}" type="parTrans" cxnId="{1391B310-3639-554D-98A8-0E57AA0567B1}">
      <dgm:prSet/>
      <dgm:spPr/>
      <dgm:t>
        <a:bodyPr/>
        <a:lstStyle/>
        <a:p>
          <a:endParaRPr lang="en-US"/>
        </a:p>
      </dgm:t>
    </dgm:pt>
    <dgm:pt modelId="{00501578-96C6-CF49-A395-79F382467D66}" type="sibTrans" cxnId="{1391B310-3639-554D-98A8-0E57AA0567B1}">
      <dgm:prSet/>
      <dgm:spPr/>
      <dgm:t>
        <a:bodyPr/>
        <a:lstStyle/>
        <a:p>
          <a:endParaRPr lang="en-US"/>
        </a:p>
      </dgm:t>
    </dgm:pt>
    <dgm:pt modelId="{BFAE7B09-69F5-7C48-9821-6D4EC726339B}" type="pres">
      <dgm:prSet presAssocID="{FB52E15E-8A7B-014C-A96F-5AC52B401D8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CB576F-8CF5-6E49-80F3-828AF374B7BD}" type="pres">
      <dgm:prSet presAssocID="{4B6C8391-A8FF-E947-9F31-020BA69C1E62}" presName="centerShape" presStyleLbl="node0" presStyleIdx="0" presStyleCnt="1"/>
      <dgm:spPr/>
      <dgm:t>
        <a:bodyPr/>
        <a:lstStyle/>
        <a:p>
          <a:endParaRPr lang="en-US"/>
        </a:p>
      </dgm:t>
    </dgm:pt>
    <dgm:pt modelId="{1DBF4BD7-4A8B-1548-9A62-EB3255E84494}" type="pres">
      <dgm:prSet presAssocID="{B9EC8FDB-12EE-FD49-896A-DCA528B5C71B}" presName="parTrans" presStyleLbl="bgSibTrans2D1" presStyleIdx="0" presStyleCnt="5"/>
      <dgm:spPr/>
      <dgm:t>
        <a:bodyPr/>
        <a:lstStyle/>
        <a:p>
          <a:endParaRPr lang="en-US"/>
        </a:p>
      </dgm:t>
    </dgm:pt>
    <dgm:pt modelId="{DDF70984-63FC-6C4A-BADE-35B901A11811}" type="pres">
      <dgm:prSet presAssocID="{0314DA74-9798-B14D-9F95-495D89E89BF3}" presName="node" presStyleLbl="node1" presStyleIdx="0" presStyleCnt="5" custRadScaleRad="129138" custRadScaleInc="-41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E9225B-4EFB-F74E-8AEA-9451B65BBB55}" type="pres">
      <dgm:prSet presAssocID="{3C1732EC-C3CD-5E4B-8A03-6D1630B2E70A}" presName="parTrans" presStyleLbl="bgSibTrans2D1" presStyleIdx="1" presStyleCnt="5"/>
      <dgm:spPr/>
      <dgm:t>
        <a:bodyPr/>
        <a:lstStyle/>
        <a:p>
          <a:endParaRPr lang="en-US"/>
        </a:p>
      </dgm:t>
    </dgm:pt>
    <dgm:pt modelId="{1138D081-1500-8A40-A7C7-902170EAB2EE}" type="pres">
      <dgm:prSet presAssocID="{A2BF0FE4-FB0A-7A48-9923-3DA5A0D1A09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D396C-EA7E-734D-B420-4AB2097BF43C}" type="pres">
      <dgm:prSet presAssocID="{685DAF18-0FED-F047-A6AA-8BEF67A0E3D7}" presName="parTrans" presStyleLbl="bgSibTrans2D1" presStyleIdx="2" presStyleCnt="5"/>
      <dgm:spPr/>
      <dgm:t>
        <a:bodyPr/>
        <a:lstStyle/>
        <a:p>
          <a:endParaRPr lang="en-US"/>
        </a:p>
      </dgm:t>
    </dgm:pt>
    <dgm:pt modelId="{3AC588A6-C225-B443-85E8-C09C6DDC857C}" type="pres">
      <dgm:prSet presAssocID="{4D161349-CC5E-EC4B-8B5D-2121C305D7F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64F1A5-EFCF-2A4C-86BA-13856BE20F53}" type="pres">
      <dgm:prSet presAssocID="{CA3C576D-53F5-6B41-8CE4-61CF7AE5BD80}" presName="parTrans" presStyleLbl="bgSibTrans2D1" presStyleIdx="3" presStyleCnt="5"/>
      <dgm:spPr/>
      <dgm:t>
        <a:bodyPr/>
        <a:lstStyle/>
        <a:p>
          <a:endParaRPr lang="en-US"/>
        </a:p>
      </dgm:t>
    </dgm:pt>
    <dgm:pt modelId="{9C78A0FC-3714-5044-8D7D-DCEE3EE9A4BF}" type="pres">
      <dgm:prSet presAssocID="{FB1FE047-B2E2-A844-9BBE-305F01FF976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F8D17D-40E3-A443-BA41-DFFE67AD71C8}" type="pres">
      <dgm:prSet presAssocID="{594998D0-9C19-DE4E-AB03-E62CD9761D31}" presName="parTrans" presStyleLbl="bgSibTrans2D1" presStyleIdx="4" presStyleCnt="5"/>
      <dgm:spPr/>
      <dgm:t>
        <a:bodyPr/>
        <a:lstStyle/>
        <a:p>
          <a:endParaRPr lang="en-US"/>
        </a:p>
      </dgm:t>
    </dgm:pt>
    <dgm:pt modelId="{C7A014EC-B6D6-E046-AC68-F888199BA081}" type="pres">
      <dgm:prSet presAssocID="{E7667E4F-8508-8F42-A689-A0D2D5B3090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91B310-3639-554D-98A8-0E57AA0567B1}" srcId="{4B6C8391-A8FF-E947-9F31-020BA69C1E62}" destId="{E7667E4F-8508-8F42-A689-A0D2D5B30901}" srcOrd="4" destOrd="0" parTransId="{594998D0-9C19-DE4E-AB03-E62CD9761D31}" sibTransId="{00501578-96C6-CF49-A395-79F382467D66}"/>
    <dgm:cxn modelId="{31ED54B2-4863-0145-A696-FBF323FB20F7}" srcId="{4B6C8391-A8FF-E947-9F31-020BA69C1E62}" destId="{4D161349-CC5E-EC4B-8B5D-2121C305D7F8}" srcOrd="2" destOrd="0" parTransId="{685DAF18-0FED-F047-A6AA-8BEF67A0E3D7}" sibTransId="{C83132FF-1344-E24E-9DD2-1ED8015AC422}"/>
    <dgm:cxn modelId="{B1A55C83-9898-844A-A52B-E280B9F67962}" type="presOf" srcId="{FB1FE047-B2E2-A844-9BBE-305F01FF976E}" destId="{9C78A0FC-3714-5044-8D7D-DCEE3EE9A4BF}" srcOrd="0" destOrd="0" presId="urn:microsoft.com/office/officeart/2005/8/layout/radial4"/>
    <dgm:cxn modelId="{5EDDC63C-F636-C141-B867-11606897F86F}" type="presOf" srcId="{E7667E4F-8508-8F42-A689-A0D2D5B30901}" destId="{C7A014EC-B6D6-E046-AC68-F888199BA081}" srcOrd="0" destOrd="0" presId="urn:microsoft.com/office/officeart/2005/8/layout/radial4"/>
    <dgm:cxn modelId="{C37A282F-ECE9-7A4E-8F7C-BBE12BB2938C}" type="presOf" srcId="{A2BF0FE4-FB0A-7A48-9923-3DA5A0D1A098}" destId="{1138D081-1500-8A40-A7C7-902170EAB2EE}" srcOrd="0" destOrd="0" presId="urn:microsoft.com/office/officeart/2005/8/layout/radial4"/>
    <dgm:cxn modelId="{FE26E679-CDE2-D54C-B4FA-25A79CA6D1CF}" srcId="{4B6C8391-A8FF-E947-9F31-020BA69C1E62}" destId="{0314DA74-9798-B14D-9F95-495D89E89BF3}" srcOrd="0" destOrd="0" parTransId="{B9EC8FDB-12EE-FD49-896A-DCA528B5C71B}" sibTransId="{E464D478-E861-C944-AAA8-CCCFD0DA39CB}"/>
    <dgm:cxn modelId="{2816ECCD-60FF-2944-9C92-36BA61AA3A70}" srcId="{FB52E15E-8A7B-014C-A96F-5AC52B401D86}" destId="{4B6C8391-A8FF-E947-9F31-020BA69C1E62}" srcOrd="0" destOrd="0" parTransId="{13DE3906-2B45-5E44-8B3D-603316E2D552}" sibTransId="{31901B0B-F3F6-B442-B7A6-124E74D31C31}"/>
    <dgm:cxn modelId="{893B1818-A3AA-1245-A370-7DCA06FAAB8D}" type="presOf" srcId="{3C1732EC-C3CD-5E4B-8A03-6D1630B2E70A}" destId="{1FE9225B-4EFB-F74E-8AEA-9451B65BBB55}" srcOrd="0" destOrd="0" presId="urn:microsoft.com/office/officeart/2005/8/layout/radial4"/>
    <dgm:cxn modelId="{8CA1ADF1-1FA1-EA4F-BD67-8271C24FC655}" type="presOf" srcId="{B9EC8FDB-12EE-FD49-896A-DCA528B5C71B}" destId="{1DBF4BD7-4A8B-1548-9A62-EB3255E84494}" srcOrd="0" destOrd="0" presId="urn:microsoft.com/office/officeart/2005/8/layout/radial4"/>
    <dgm:cxn modelId="{189209FB-6A57-7348-842D-7C9DE0B2E63D}" type="presOf" srcId="{685DAF18-0FED-F047-A6AA-8BEF67A0E3D7}" destId="{E25D396C-EA7E-734D-B420-4AB2097BF43C}" srcOrd="0" destOrd="0" presId="urn:microsoft.com/office/officeart/2005/8/layout/radial4"/>
    <dgm:cxn modelId="{BA7F6B90-0654-944D-BBA2-044AA573B419}" type="presOf" srcId="{4B6C8391-A8FF-E947-9F31-020BA69C1E62}" destId="{91CB576F-8CF5-6E49-80F3-828AF374B7BD}" srcOrd="0" destOrd="0" presId="urn:microsoft.com/office/officeart/2005/8/layout/radial4"/>
    <dgm:cxn modelId="{937A7CC3-C3EF-0945-95A8-5D78C6C87426}" type="presOf" srcId="{4D161349-CC5E-EC4B-8B5D-2121C305D7F8}" destId="{3AC588A6-C225-B443-85E8-C09C6DDC857C}" srcOrd="0" destOrd="0" presId="urn:microsoft.com/office/officeart/2005/8/layout/radial4"/>
    <dgm:cxn modelId="{BC654BD1-DF65-F541-BEA7-BB94FC73D8D1}" type="presOf" srcId="{0314DA74-9798-B14D-9F95-495D89E89BF3}" destId="{DDF70984-63FC-6C4A-BADE-35B901A11811}" srcOrd="0" destOrd="0" presId="urn:microsoft.com/office/officeart/2005/8/layout/radial4"/>
    <dgm:cxn modelId="{4F7E6DFB-244F-304C-A726-A831B0A61FF2}" srcId="{FB52E15E-8A7B-014C-A96F-5AC52B401D86}" destId="{3C5A4B6C-2244-8642-A423-133B3D415A6C}" srcOrd="1" destOrd="0" parTransId="{85455952-117F-6D44-A948-51D2A32E8236}" sibTransId="{F17988FB-B641-6D4A-B4E1-1F3A08865214}"/>
    <dgm:cxn modelId="{F6449258-4FE0-C045-A00D-E8341005FC7C}" type="presOf" srcId="{FB52E15E-8A7B-014C-A96F-5AC52B401D86}" destId="{BFAE7B09-69F5-7C48-9821-6D4EC726339B}" srcOrd="0" destOrd="0" presId="urn:microsoft.com/office/officeart/2005/8/layout/radial4"/>
    <dgm:cxn modelId="{68BD92BD-BA22-3144-855B-9CC62F8488E6}" srcId="{4B6C8391-A8FF-E947-9F31-020BA69C1E62}" destId="{FB1FE047-B2E2-A844-9BBE-305F01FF976E}" srcOrd="3" destOrd="0" parTransId="{CA3C576D-53F5-6B41-8CE4-61CF7AE5BD80}" sibTransId="{0FA20590-6161-C344-B192-337CB8937971}"/>
    <dgm:cxn modelId="{78410D21-1EBB-2043-9771-C4884DAA3E7F}" type="presOf" srcId="{CA3C576D-53F5-6B41-8CE4-61CF7AE5BD80}" destId="{1464F1A5-EFCF-2A4C-86BA-13856BE20F53}" srcOrd="0" destOrd="0" presId="urn:microsoft.com/office/officeart/2005/8/layout/radial4"/>
    <dgm:cxn modelId="{192BB4FF-5705-5C43-B7F2-4473DFB1B2F1}" srcId="{4B6C8391-A8FF-E947-9F31-020BA69C1E62}" destId="{A2BF0FE4-FB0A-7A48-9923-3DA5A0D1A098}" srcOrd="1" destOrd="0" parTransId="{3C1732EC-C3CD-5E4B-8A03-6D1630B2E70A}" sibTransId="{EEA5E759-6514-1743-8BF1-B438D553059F}"/>
    <dgm:cxn modelId="{8A93DA03-7232-CD47-8CC4-EC423401B6BA}" type="presOf" srcId="{594998D0-9C19-DE4E-AB03-E62CD9761D31}" destId="{D5F8D17D-40E3-A443-BA41-DFFE67AD71C8}" srcOrd="0" destOrd="0" presId="urn:microsoft.com/office/officeart/2005/8/layout/radial4"/>
    <dgm:cxn modelId="{B1B1ADDE-51E7-034C-9BBB-AEBB60FEAF78}" type="presParOf" srcId="{BFAE7B09-69F5-7C48-9821-6D4EC726339B}" destId="{91CB576F-8CF5-6E49-80F3-828AF374B7BD}" srcOrd="0" destOrd="0" presId="urn:microsoft.com/office/officeart/2005/8/layout/radial4"/>
    <dgm:cxn modelId="{7E86F295-E697-8D4E-81B1-EC2711FC9BF1}" type="presParOf" srcId="{BFAE7B09-69F5-7C48-9821-6D4EC726339B}" destId="{1DBF4BD7-4A8B-1548-9A62-EB3255E84494}" srcOrd="1" destOrd="0" presId="urn:microsoft.com/office/officeart/2005/8/layout/radial4"/>
    <dgm:cxn modelId="{B1F2DC09-A5BE-724A-9B4F-173D7C239D05}" type="presParOf" srcId="{BFAE7B09-69F5-7C48-9821-6D4EC726339B}" destId="{DDF70984-63FC-6C4A-BADE-35B901A11811}" srcOrd="2" destOrd="0" presId="urn:microsoft.com/office/officeart/2005/8/layout/radial4"/>
    <dgm:cxn modelId="{273B39EE-4C19-E24C-98EF-BCF544530C25}" type="presParOf" srcId="{BFAE7B09-69F5-7C48-9821-6D4EC726339B}" destId="{1FE9225B-4EFB-F74E-8AEA-9451B65BBB55}" srcOrd="3" destOrd="0" presId="urn:microsoft.com/office/officeart/2005/8/layout/radial4"/>
    <dgm:cxn modelId="{0CD37EEC-3282-6C47-A978-9C01FDF0DD20}" type="presParOf" srcId="{BFAE7B09-69F5-7C48-9821-6D4EC726339B}" destId="{1138D081-1500-8A40-A7C7-902170EAB2EE}" srcOrd="4" destOrd="0" presId="urn:microsoft.com/office/officeart/2005/8/layout/radial4"/>
    <dgm:cxn modelId="{9591C5C0-DE3A-2A47-90F6-82C2E3FE80DF}" type="presParOf" srcId="{BFAE7B09-69F5-7C48-9821-6D4EC726339B}" destId="{E25D396C-EA7E-734D-B420-4AB2097BF43C}" srcOrd="5" destOrd="0" presId="urn:microsoft.com/office/officeart/2005/8/layout/radial4"/>
    <dgm:cxn modelId="{77525388-E6E9-1F42-B33B-83F7BA884BB8}" type="presParOf" srcId="{BFAE7B09-69F5-7C48-9821-6D4EC726339B}" destId="{3AC588A6-C225-B443-85E8-C09C6DDC857C}" srcOrd="6" destOrd="0" presId="urn:microsoft.com/office/officeart/2005/8/layout/radial4"/>
    <dgm:cxn modelId="{03A8690D-B4E7-8E43-811F-B01649C5D735}" type="presParOf" srcId="{BFAE7B09-69F5-7C48-9821-6D4EC726339B}" destId="{1464F1A5-EFCF-2A4C-86BA-13856BE20F53}" srcOrd="7" destOrd="0" presId="urn:microsoft.com/office/officeart/2005/8/layout/radial4"/>
    <dgm:cxn modelId="{12EC1DE6-5B09-EE4A-9874-4BFB945C0274}" type="presParOf" srcId="{BFAE7B09-69F5-7C48-9821-6D4EC726339B}" destId="{9C78A0FC-3714-5044-8D7D-DCEE3EE9A4BF}" srcOrd="8" destOrd="0" presId="urn:microsoft.com/office/officeart/2005/8/layout/radial4"/>
    <dgm:cxn modelId="{D3413893-D819-934A-8EF0-0F240374C0C1}" type="presParOf" srcId="{BFAE7B09-69F5-7C48-9821-6D4EC726339B}" destId="{D5F8D17D-40E3-A443-BA41-DFFE67AD71C8}" srcOrd="9" destOrd="0" presId="urn:microsoft.com/office/officeart/2005/8/layout/radial4"/>
    <dgm:cxn modelId="{92F6DC87-DA4B-3547-940C-1F8340D015EC}" type="presParOf" srcId="{BFAE7B09-69F5-7C48-9821-6D4EC726339B}" destId="{C7A014EC-B6D6-E046-AC68-F888199BA081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52E15E-8A7B-014C-A96F-5AC52B401D86}" type="doc">
      <dgm:prSet loTypeId="urn:microsoft.com/office/officeart/2005/8/layout/radial4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B6C8391-A8FF-E947-9F31-020BA69C1E62}">
      <dgm:prSet phldrT="[Texte]"/>
      <dgm:spPr/>
      <dgm:t>
        <a:bodyPr/>
        <a:lstStyle/>
        <a:p>
          <a:r>
            <a:rPr lang="en-US" dirty="0" smtClean="0"/>
            <a:t>HTA</a:t>
          </a:r>
          <a:endParaRPr lang="en-US" dirty="0"/>
        </a:p>
      </dgm:t>
    </dgm:pt>
    <dgm:pt modelId="{13DE3906-2B45-5E44-8B3D-603316E2D552}" type="parTrans" cxnId="{2816ECCD-60FF-2944-9C92-36BA61AA3A70}">
      <dgm:prSet/>
      <dgm:spPr/>
      <dgm:t>
        <a:bodyPr/>
        <a:lstStyle/>
        <a:p>
          <a:endParaRPr lang="en-US"/>
        </a:p>
      </dgm:t>
    </dgm:pt>
    <dgm:pt modelId="{31901B0B-F3F6-B442-B7A6-124E74D31C31}" type="sibTrans" cxnId="{2816ECCD-60FF-2944-9C92-36BA61AA3A70}">
      <dgm:prSet/>
      <dgm:spPr/>
      <dgm:t>
        <a:bodyPr/>
        <a:lstStyle/>
        <a:p>
          <a:endParaRPr lang="en-US"/>
        </a:p>
      </dgm:t>
    </dgm:pt>
    <dgm:pt modelId="{0314DA74-9798-B14D-9F95-495D89E89BF3}">
      <dgm:prSet phldrT="[Texte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Faculty of pharmacy</a:t>
          </a:r>
          <a:endParaRPr lang="en-US" b="1" dirty="0">
            <a:solidFill>
              <a:srgbClr val="000000"/>
            </a:solidFill>
          </a:endParaRPr>
        </a:p>
      </dgm:t>
    </dgm:pt>
    <dgm:pt modelId="{B9EC8FDB-12EE-FD49-896A-DCA528B5C71B}" type="parTrans" cxnId="{FE26E679-CDE2-D54C-B4FA-25A79CA6D1CF}">
      <dgm:prSet/>
      <dgm:spPr/>
      <dgm:t>
        <a:bodyPr/>
        <a:lstStyle/>
        <a:p>
          <a:endParaRPr lang="en-US"/>
        </a:p>
      </dgm:t>
    </dgm:pt>
    <dgm:pt modelId="{E464D478-E861-C944-AAA8-CCCFD0DA39CB}" type="sibTrans" cxnId="{FE26E679-CDE2-D54C-B4FA-25A79CA6D1CF}">
      <dgm:prSet/>
      <dgm:spPr/>
      <dgm:t>
        <a:bodyPr/>
        <a:lstStyle/>
        <a:p>
          <a:endParaRPr lang="en-US"/>
        </a:p>
      </dgm:t>
    </dgm:pt>
    <dgm:pt modelId="{6FA8BE14-FCEE-3444-8068-FE6F7EF849F8}">
      <dgm:prSet phldrT="[Texte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Payers </a:t>
          </a:r>
        </a:p>
        <a:p>
          <a:r>
            <a:rPr lang="en-US" b="1" dirty="0" smtClean="0">
              <a:solidFill>
                <a:srgbClr val="000000"/>
              </a:solidFill>
            </a:rPr>
            <a:t>National Insurance company</a:t>
          </a:r>
          <a:endParaRPr lang="en-US" b="1" dirty="0">
            <a:solidFill>
              <a:srgbClr val="000000"/>
            </a:solidFill>
          </a:endParaRPr>
        </a:p>
      </dgm:t>
    </dgm:pt>
    <dgm:pt modelId="{5C152DA7-5D73-074E-9EB3-07D9FEA2D763}" type="parTrans" cxnId="{638B0485-59CD-2247-B32F-E3B807C7F039}">
      <dgm:prSet/>
      <dgm:spPr/>
      <dgm:t>
        <a:bodyPr/>
        <a:lstStyle/>
        <a:p>
          <a:endParaRPr lang="en-US"/>
        </a:p>
      </dgm:t>
    </dgm:pt>
    <dgm:pt modelId="{BC678BFF-EAD5-8A4B-A304-A20A03E02E71}" type="sibTrans" cxnId="{638B0485-59CD-2247-B32F-E3B807C7F039}">
      <dgm:prSet/>
      <dgm:spPr/>
      <dgm:t>
        <a:bodyPr/>
        <a:lstStyle/>
        <a:p>
          <a:endParaRPr lang="en-US"/>
        </a:p>
      </dgm:t>
    </dgm:pt>
    <dgm:pt modelId="{1116D746-3A14-FE45-89C8-EB8133CCE00E}">
      <dgm:prSet phldrT="[Texte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Scientifc societies</a:t>
          </a:r>
          <a:endParaRPr lang="en-US" b="1" dirty="0">
            <a:solidFill>
              <a:srgbClr val="000000"/>
            </a:solidFill>
          </a:endParaRPr>
        </a:p>
      </dgm:t>
    </dgm:pt>
    <dgm:pt modelId="{FED1262C-124F-1C45-AECB-890D1EA28737}" type="parTrans" cxnId="{BAFD126C-9CE1-F344-B011-303B4F4E4613}">
      <dgm:prSet/>
      <dgm:spPr/>
      <dgm:t>
        <a:bodyPr/>
        <a:lstStyle/>
        <a:p>
          <a:endParaRPr lang="en-US"/>
        </a:p>
      </dgm:t>
    </dgm:pt>
    <dgm:pt modelId="{60A784D2-2003-8B44-9EA5-73BBF8E3A791}" type="sibTrans" cxnId="{BAFD126C-9CE1-F344-B011-303B4F4E4613}">
      <dgm:prSet/>
      <dgm:spPr/>
      <dgm:t>
        <a:bodyPr/>
        <a:lstStyle/>
        <a:p>
          <a:endParaRPr lang="en-US"/>
        </a:p>
      </dgm:t>
    </dgm:pt>
    <dgm:pt modelId="{46C50E47-AB9B-0642-A922-B954BF1DE6E0}">
      <dgm:prSet phldrT="[Texte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Faculty of medicine</a:t>
          </a:r>
          <a:endParaRPr lang="en-US" b="1" dirty="0">
            <a:solidFill>
              <a:srgbClr val="000000"/>
            </a:solidFill>
          </a:endParaRPr>
        </a:p>
      </dgm:t>
    </dgm:pt>
    <dgm:pt modelId="{C16EBE6C-4C56-234F-A531-F98CEE1FFD6A}" type="parTrans" cxnId="{C216C42C-3C22-2145-9801-A110168B9519}">
      <dgm:prSet/>
      <dgm:spPr/>
      <dgm:t>
        <a:bodyPr/>
        <a:lstStyle/>
        <a:p>
          <a:endParaRPr lang="en-US"/>
        </a:p>
      </dgm:t>
    </dgm:pt>
    <dgm:pt modelId="{436AD184-5F0E-6A4B-93A0-13AE4CEC0F3A}" type="sibTrans" cxnId="{C216C42C-3C22-2145-9801-A110168B9519}">
      <dgm:prSet/>
      <dgm:spPr/>
      <dgm:t>
        <a:bodyPr/>
        <a:lstStyle/>
        <a:p>
          <a:endParaRPr lang="en-US"/>
        </a:p>
      </dgm:t>
    </dgm:pt>
    <dgm:pt modelId="{A2BF0FE4-FB0A-7A48-9923-3DA5A0D1A098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Calibri" charset="0"/>
            </a:rPr>
            <a:t>High school for statistics &amp; information analysis</a:t>
          </a:r>
        </a:p>
      </dgm:t>
    </dgm:pt>
    <dgm:pt modelId="{3C1732EC-C3CD-5E4B-8A03-6D1630B2E70A}" type="parTrans" cxnId="{192BB4FF-5705-5C43-B7F2-4473DFB1B2F1}">
      <dgm:prSet/>
      <dgm:spPr/>
      <dgm:t>
        <a:bodyPr/>
        <a:lstStyle/>
        <a:p>
          <a:endParaRPr lang="en-US"/>
        </a:p>
      </dgm:t>
    </dgm:pt>
    <dgm:pt modelId="{EEA5E759-6514-1743-8BF1-B438D553059F}" type="sibTrans" cxnId="{192BB4FF-5705-5C43-B7F2-4473DFB1B2F1}">
      <dgm:prSet/>
      <dgm:spPr/>
      <dgm:t>
        <a:bodyPr/>
        <a:lstStyle/>
        <a:p>
          <a:endParaRPr lang="en-US"/>
        </a:p>
      </dgm:t>
    </dgm:pt>
    <dgm:pt modelId="{3C5A4B6C-2244-8642-A423-133B3D415A6C}">
      <dgm:prSet phldrT="[Texte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Regulator</a:t>
          </a:r>
          <a:endParaRPr lang="en-US" b="1" dirty="0">
            <a:solidFill>
              <a:srgbClr val="000000"/>
            </a:solidFill>
          </a:endParaRPr>
        </a:p>
      </dgm:t>
    </dgm:pt>
    <dgm:pt modelId="{85455952-117F-6D44-A948-51D2A32E8236}" type="parTrans" cxnId="{4F7E6DFB-244F-304C-A726-A831B0A61FF2}">
      <dgm:prSet/>
      <dgm:spPr/>
      <dgm:t>
        <a:bodyPr/>
        <a:lstStyle/>
        <a:p>
          <a:endParaRPr lang="en-US"/>
        </a:p>
      </dgm:t>
    </dgm:pt>
    <dgm:pt modelId="{F17988FB-B641-6D4A-B4E1-1F3A08865214}" type="sibTrans" cxnId="{4F7E6DFB-244F-304C-A726-A831B0A61FF2}">
      <dgm:prSet/>
      <dgm:spPr/>
      <dgm:t>
        <a:bodyPr/>
        <a:lstStyle/>
        <a:p>
          <a:endParaRPr lang="en-US"/>
        </a:p>
      </dgm:t>
    </dgm:pt>
    <dgm:pt modelId="{BFAE7B09-69F5-7C48-9821-6D4EC726339B}" type="pres">
      <dgm:prSet presAssocID="{FB52E15E-8A7B-014C-A96F-5AC52B401D8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CB576F-8CF5-6E49-80F3-828AF374B7BD}" type="pres">
      <dgm:prSet presAssocID="{4B6C8391-A8FF-E947-9F31-020BA69C1E62}" presName="centerShape" presStyleLbl="node0" presStyleIdx="0" presStyleCnt="1"/>
      <dgm:spPr/>
      <dgm:t>
        <a:bodyPr/>
        <a:lstStyle/>
        <a:p>
          <a:endParaRPr lang="en-US"/>
        </a:p>
      </dgm:t>
    </dgm:pt>
    <dgm:pt modelId="{1DBF4BD7-4A8B-1548-9A62-EB3255E84494}" type="pres">
      <dgm:prSet presAssocID="{B9EC8FDB-12EE-FD49-896A-DCA528B5C71B}" presName="parTrans" presStyleLbl="bgSibTrans2D1" presStyleIdx="0" presStyleCnt="6"/>
      <dgm:spPr/>
      <dgm:t>
        <a:bodyPr/>
        <a:lstStyle/>
        <a:p>
          <a:endParaRPr lang="en-US"/>
        </a:p>
      </dgm:t>
    </dgm:pt>
    <dgm:pt modelId="{DDF70984-63FC-6C4A-BADE-35B901A11811}" type="pres">
      <dgm:prSet presAssocID="{0314DA74-9798-B14D-9F95-495D89E89BF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E9225B-4EFB-F74E-8AEA-9451B65BBB55}" type="pres">
      <dgm:prSet presAssocID="{3C1732EC-C3CD-5E4B-8A03-6D1630B2E70A}" presName="parTrans" presStyleLbl="bgSibTrans2D1" presStyleIdx="1" presStyleCnt="6"/>
      <dgm:spPr/>
      <dgm:t>
        <a:bodyPr/>
        <a:lstStyle/>
        <a:p>
          <a:endParaRPr lang="en-US"/>
        </a:p>
      </dgm:t>
    </dgm:pt>
    <dgm:pt modelId="{1138D081-1500-8A40-A7C7-902170EAB2EE}" type="pres">
      <dgm:prSet presAssocID="{A2BF0FE4-FB0A-7A48-9923-3DA5A0D1A09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917681-57B4-E94E-AF74-FAA0F84A5762}" type="pres">
      <dgm:prSet presAssocID="{5C152DA7-5D73-074E-9EB3-07D9FEA2D763}" presName="parTrans" presStyleLbl="bgSibTrans2D1" presStyleIdx="2" presStyleCnt="6"/>
      <dgm:spPr/>
      <dgm:t>
        <a:bodyPr/>
        <a:lstStyle/>
        <a:p>
          <a:endParaRPr lang="en-US"/>
        </a:p>
      </dgm:t>
    </dgm:pt>
    <dgm:pt modelId="{7AED0EE3-C0DD-474A-95E4-695F2AC2EF75}" type="pres">
      <dgm:prSet presAssocID="{6FA8BE14-FCEE-3444-8068-FE6F7EF849F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F66269-B17D-D541-87F8-FB008399EA8B}" type="pres">
      <dgm:prSet presAssocID="{FED1262C-124F-1C45-AECB-890D1EA28737}" presName="parTrans" presStyleLbl="bgSibTrans2D1" presStyleIdx="3" presStyleCnt="6"/>
      <dgm:spPr/>
      <dgm:t>
        <a:bodyPr/>
        <a:lstStyle/>
        <a:p>
          <a:endParaRPr lang="en-US"/>
        </a:p>
      </dgm:t>
    </dgm:pt>
    <dgm:pt modelId="{CF63FA03-E919-EC45-BAB6-0BEB5960C02C}" type="pres">
      <dgm:prSet presAssocID="{1116D746-3A14-FE45-89C8-EB8133CCE00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DB77AD-DA2E-AD48-A817-D4B9FFEFB881}" type="pres">
      <dgm:prSet presAssocID="{C16EBE6C-4C56-234F-A531-F98CEE1FFD6A}" presName="parTrans" presStyleLbl="bgSibTrans2D1" presStyleIdx="4" presStyleCnt="6"/>
      <dgm:spPr/>
      <dgm:t>
        <a:bodyPr/>
        <a:lstStyle/>
        <a:p>
          <a:endParaRPr lang="en-US"/>
        </a:p>
      </dgm:t>
    </dgm:pt>
    <dgm:pt modelId="{DF695334-4188-5348-870E-D75473242059}" type="pres">
      <dgm:prSet presAssocID="{46C50E47-AB9B-0642-A922-B954BF1DE6E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3AA8A-68D9-1B4D-8785-7219180616AF}" type="pres">
      <dgm:prSet presAssocID="{85455952-117F-6D44-A948-51D2A32E8236}" presName="parTrans" presStyleLbl="bgSibTrans2D1" presStyleIdx="5" presStyleCnt="6"/>
      <dgm:spPr/>
      <dgm:t>
        <a:bodyPr/>
        <a:lstStyle/>
        <a:p>
          <a:endParaRPr lang="en-US"/>
        </a:p>
      </dgm:t>
    </dgm:pt>
    <dgm:pt modelId="{E3162806-4B7F-444B-AF9C-C9D0E800E11F}" type="pres">
      <dgm:prSet presAssocID="{3C5A4B6C-2244-8642-A423-133B3D415A6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537E1A-D27A-CF41-9B53-40254D85EAF5}" type="presOf" srcId="{85455952-117F-6D44-A948-51D2A32E8236}" destId="{7713AA8A-68D9-1B4D-8785-7219180616AF}" srcOrd="0" destOrd="0" presId="urn:microsoft.com/office/officeart/2005/8/layout/radial4"/>
    <dgm:cxn modelId="{3FBBBAD7-EA1C-7E4C-9959-B7352A90B6C6}" type="presOf" srcId="{4B6C8391-A8FF-E947-9F31-020BA69C1E62}" destId="{91CB576F-8CF5-6E49-80F3-828AF374B7BD}" srcOrd="0" destOrd="0" presId="urn:microsoft.com/office/officeart/2005/8/layout/radial4"/>
    <dgm:cxn modelId="{414151FC-E35B-4842-AF6F-BC2C1BF6B2BD}" type="presOf" srcId="{FB52E15E-8A7B-014C-A96F-5AC52B401D86}" destId="{BFAE7B09-69F5-7C48-9821-6D4EC726339B}" srcOrd="0" destOrd="0" presId="urn:microsoft.com/office/officeart/2005/8/layout/radial4"/>
    <dgm:cxn modelId="{61D2B9DF-22A4-5A49-8F41-4F13072DA598}" type="presOf" srcId="{3C5A4B6C-2244-8642-A423-133B3D415A6C}" destId="{E3162806-4B7F-444B-AF9C-C9D0E800E11F}" srcOrd="0" destOrd="0" presId="urn:microsoft.com/office/officeart/2005/8/layout/radial4"/>
    <dgm:cxn modelId="{A14AB926-AF93-8E42-99C6-696B614DF69A}" type="presOf" srcId="{FED1262C-124F-1C45-AECB-890D1EA28737}" destId="{D4F66269-B17D-D541-87F8-FB008399EA8B}" srcOrd="0" destOrd="0" presId="urn:microsoft.com/office/officeart/2005/8/layout/radial4"/>
    <dgm:cxn modelId="{EA217A3B-DE32-4745-81C9-73104B260C0C}" type="presOf" srcId="{3C1732EC-C3CD-5E4B-8A03-6D1630B2E70A}" destId="{1FE9225B-4EFB-F74E-8AEA-9451B65BBB55}" srcOrd="0" destOrd="0" presId="urn:microsoft.com/office/officeart/2005/8/layout/radial4"/>
    <dgm:cxn modelId="{F2E48B72-88FB-B749-95FC-19D8B85BDB53}" type="presOf" srcId="{A2BF0FE4-FB0A-7A48-9923-3DA5A0D1A098}" destId="{1138D081-1500-8A40-A7C7-902170EAB2EE}" srcOrd="0" destOrd="0" presId="urn:microsoft.com/office/officeart/2005/8/layout/radial4"/>
    <dgm:cxn modelId="{63A15BD9-9922-4942-AB48-C3742A12ED81}" type="presOf" srcId="{C16EBE6C-4C56-234F-A531-F98CEE1FFD6A}" destId="{B4DB77AD-DA2E-AD48-A817-D4B9FFEFB881}" srcOrd="0" destOrd="0" presId="urn:microsoft.com/office/officeart/2005/8/layout/radial4"/>
    <dgm:cxn modelId="{1F5C0C5C-93FE-4745-BA9D-18CEF994455B}" type="presOf" srcId="{46C50E47-AB9B-0642-A922-B954BF1DE6E0}" destId="{DF695334-4188-5348-870E-D75473242059}" srcOrd="0" destOrd="0" presId="urn:microsoft.com/office/officeart/2005/8/layout/radial4"/>
    <dgm:cxn modelId="{FE26E679-CDE2-D54C-B4FA-25A79CA6D1CF}" srcId="{4B6C8391-A8FF-E947-9F31-020BA69C1E62}" destId="{0314DA74-9798-B14D-9F95-495D89E89BF3}" srcOrd="0" destOrd="0" parTransId="{B9EC8FDB-12EE-FD49-896A-DCA528B5C71B}" sibTransId="{E464D478-E861-C944-AAA8-CCCFD0DA39CB}"/>
    <dgm:cxn modelId="{2816ECCD-60FF-2944-9C92-36BA61AA3A70}" srcId="{FB52E15E-8A7B-014C-A96F-5AC52B401D86}" destId="{4B6C8391-A8FF-E947-9F31-020BA69C1E62}" srcOrd="0" destOrd="0" parTransId="{13DE3906-2B45-5E44-8B3D-603316E2D552}" sibTransId="{31901B0B-F3F6-B442-B7A6-124E74D31C31}"/>
    <dgm:cxn modelId="{638B0485-59CD-2247-B32F-E3B807C7F039}" srcId="{4B6C8391-A8FF-E947-9F31-020BA69C1E62}" destId="{6FA8BE14-FCEE-3444-8068-FE6F7EF849F8}" srcOrd="2" destOrd="0" parTransId="{5C152DA7-5D73-074E-9EB3-07D9FEA2D763}" sibTransId="{BC678BFF-EAD5-8A4B-A304-A20A03E02E71}"/>
    <dgm:cxn modelId="{AEA67700-2373-0E40-892C-47DAF153780F}" type="presOf" srcId="{B9EC8FDB-12EE-FD49-896A-DCA528B5C71B}" destId="{1DBF4BD7-4A8B-1548-9A62-EB3255E84494}" srcOrd="0" destOrd="0" presId="urn:microsoft.com/office/officeart/2005/8/layout/radial4"/>
    <dgm:cxn modelId="{BAFD126C-9CE1-F344-B011-303B4F4E4613}" srcId="{4B6C8391-A8FF-E947-9F31-020BA69C1E62}" destId="{1116D746-3A14-FE45-89C8-EB8133CCE00E}" srcOrd="3" destOrd="0" parTransId="{FED1262C-124F-1C45-AECB-890D1EA28737}" sibTransId="{60A784D2-2003-8B44-9EA5-73BBF8E3A791}"/>
    <dgm:cxn modelId="{4720740A-BD6F-374C-937E-A833770EC4A9}" type="presOf" srcId="{0314DA74-9798-B14D-9F95-495D89E89BF3}" destId="{DDF70984-63FC-6C4A-BADE-35B901A11811}" srcOrd="0" destOrd="0" presId="urn:microsoft.com/office/officeart/2005/8/layout/radial4"/>
    <dgm:cxn modelId="{4F7E6DFB-244F-304C-A726-A831B0A61FF2}" srcId="{4B6C8391-A8FF-E947-9F31-020BA69C1E62}" destId="{3C5A4B6C-2244-8642-A423-133B3D415A6C}" srcOrd="5" destOrd="0" parTransId="{85455952-117F-6D44-A948-51D2A32E8236}" sibTransId="{F17988FB-B641-6D4A-B4E1-1F3A08865214}"/>
    <dgm:cxn modelId="{6F72A00D-B5C6-1D4B-B99A-4EB4DDF38966}" type="presOf" srcId="{5C152DA7-5D73-074E-9EB3-07D9FEA2D763}" destId="{4C917681-57B4-E94E-AF74-FAA0F84A5762}" srcOrd="0" destOrd="0" presId="urn:microsoft.com/office/officeart/2005/8/layout/radial4"/>
    <dgm:cxn modelId="{C216C42C-3C22-2145-9801-A110168B9519}" srcId="{4B6C8391-A8FF-E947-9F31-020BA69C1E62}" destId="{46C50E47-AB9B-0642-A922-B954BF1DE6E0}" srcOrd="4" destOrd="0" parTransId="{C16EBE6C-4C56-234F-A531-F98CEE1FFD6A}" sibTransId="{436AD184-5F0E-6A4B-93A0-13AE4CEC0F3A}"/>
    <dgm:cxn modelId="{192BB4FF-5705-5C43-B7F2-4473DFB1B2F1}" srcId="{4B6C8391-A8FF-E947-9F31-020BA69C1E62}" destId="{A2BF0FE4-FB0A-7A48-9923-3DA5A0D1A098}" srcOrd="1" destOrd="0" parTransId="{3C1732EC-C3CD-5E4B-8A03-6D1630B2E70A}" sibTransId="{EEA5E759-6514-1743-8BF1-B438D553059F}"/>
    <dgm:cxn modelId="{03E99B84-6E9F-3A4C-ADF9-D2E0EC0B2BAB}" type="presOf" srcId="{6FA8BE14-FCEE-3444-8068-FE6F7EF849F8}" destId="{7AED0EE3-C0DD-474A-95E4-695F2AC2EF75}" srcOrd="0" destOrd="0" presId="urn:microsoft.com/office/officeart/2005/8/layout/radial4"/>
    <dgm:cxn modelId="{47A2B33E-B960-294B-9A23-9A10B18A3E74}" type="presOf" srcId="{1116D746-3A14-FE45-89C8-EB8133CCE00E}" destId="{CF63FA03-E919-EC45-BAB6-0BEB5960C02C}" srcOrd="0" destOrd="0" presId="urn:microsoft.com/office/officeart/2005/8/layout/radial4"/>
    <dgm:cxn modelId="{37460E88-1A08-3E4B-B7BF-C43887076F78}" type="presParOf" srcId="{BFAE7B09-69F5-7C48-9821-6D4EC726339B}" destId="{91CB576F-8CF5-6E49-80F3-828AF374B7BD}" srcOrd="0" destOrd="0" presId="urn:microsoft.com/office/officeart/2005/8/layout/radial4"/>
    <dgm:cxn modelId="{11D8FAE1-E1EF-E84A-874B-F30033248408}" type="presParOf" srcId="{BFAE7B09-69F5-7C48-9821-6D4EC726339B}" destId="{1DBF4BD7-4A8B-1548-9A62-EB3255E84494}" srcOrd="1" destOrd="0" presId="urn:microsoft.com/office/officeart/2005/8/layout/radial4"/>
    <dgm:cxn modelId="{9F496843-0859-DB41-84A9-FD716EBD0BAB}" type="presParOf" srcId="{BFAE7B09-69F5-7C48-9821-6D4EC726339B}" destId="{DDF70984-63FC-6C4A-BADE-35B901A11811}" srcOrd="2" destOrd="0" presId="urn:microsoft.com/office/officeart/2005/8/layout/radial4"/>
    <dgm:cxn modelId="{DC747374-3BD0-154F-BD8A-B82D5EAFE665}" type="presParOf" srcId="{BFAE7B09-69F5-7C48-9821-6D4EC726339B}" destId="{1FE9225B-4EFB-F74E-8AEA-9451B65BBB55}" srcOrd="3" destOrd="0" presId="urn:microsoft.com/office/officeart/2005/8/layout/radial4"/>
    <dgm:cxn modelId="{0D20D530-4F30-624A-9DB8-30C5AE995A4E}" type="presParOf" srcId="{BFAE7B09-69F5-7C48-9821-6D4EC726339B}" destId="{1138D081-1500-8A40-A7C7-902170EAB2EE}" srcOrd="4" destOrd="0" presId="urn:microsoft.com/office/officeart/2005/8/layout/radial4"/>
    <dgm:cxn modelId="{6445C493-E93A-2346-8F51-0911575F2C7A}" type="presParOf" srcId="{BFAE7B09-69F5-7C48-9821-6D4EC726339B}" destId="{4C917681-57B4-E94E-AF74-FAA0F84A5762}" srcOrd="5" destOrd="0" presId="urn:microsoft.com/office/officeart/2005/8/layout/radial4"/>
    <dgm:cxn modelId="{61B7640A-1AFC-934C-82E0-A24886C97C4F}" type="presParOf" srcId="{BFAE7B09-69F5-7C48-9821-6D4EC726339B}" destId="{7AED0EE3-C0DD-474A-95E4-695F2AC2EF75}" srcOrd="6" destOrd="0" presId="urn:microsoft.com/office/officeart/2005/8/layout/radial4"/>
    <dgm:cxn modelId="{E53CCE14-06E1-F643-8629-BDCC94614E2A}" type="presParOf" srcId="{BFAE7B09-69F5-7C48-9821-6D4EC726339B}" destId="{D4F66269-B17D-D541-87F8-FB008399EA8B}" srcOrd="7" destOrd="0" presId="urn:microsoft.com/office/officeart/2005/8/layout/radial4"/>
    <dgm:cxn modelId="{B083D436-D516-0D49-9ACB-1C8F4392AC82}" type="presParOf" srcId="{BFAE7B09-69F5-7C48-9821-6D4EC726339B}" destId="{CF63FA03-E919-EC45-BAB6-0BEB5960C02C}" srcOrd="8" destOrd="0" presId="urn:microsoft.com/office/officeart/2005/8/layout/radial4"/>
    <dgm:cxn modelId="{E27B8CC8-719E-3049-A6F8-E054A81023CC}" type="presParOf" srcId="{BFAE7B09-69F5-7C48-9821-6D4EC726339B}" destId="{B4DB77AD-DA2E-AD48-A817-D4B9FFEFB881}" srcOrd="9" destOrd="0" presId="urn:microsoft.com/office/officeart/2005/8/layout/radial4"/>
    <dgm:cxn modelId="{95E60F63-BCFC-B044-8378-E285A1C6D182}" type="presParOf" srcId="{BFAE7B09-69F5-7C48-9821-6D4EC726339B}" destId="{DF695334-4188-5348-870E-D75473242059}" srcOrd="10" destOrd="0" presId="urn:microsoft.com/office/officeart/2005/8/layout/radial4"/>
    <dgm:cxn modelId="{CA456C78-D08A-E549-9197-2E2135729D42}" type="presParOf" srcId="{BFAE7B09-69F5-7C48-9821-6D4EC726339B}" destId="{7713AA8A-68D9-1B4D-8785-7219180616AF}" srcOrd="11" destOrd="0" presId="urn:microsoft.com/office/officeart/2005/8/layout/radial4"/>
    <dgm:cxn modelId="{B61729F6-7512-014A-AB04-7E612E353680}" type="presParOf" srcId="{BFAE7B09-69F5-7C48-9821-6D4EC726339B}" destId="{E3162806-4B7F-444B-AF9C-C9D0E800E11F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2822D-D1F9-2645-A189-C1BAC29D57F8}" type="datetimeFigureOut">
              <a:rPr lang="fr-FR" smtClean="0"/>
              <a:t>9/14/18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DFD04-55C1-354B-B78B-FCC62D9B5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55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741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0F81807-2A7A-9141-BCEC-7586C6409F85}" type="slidenum">
              <a:rPr lang="fr-FR" sz="1200"/>
              <a:pPr eaLnBrk="1" hangingPunct="1"/>
              <a:t>3</a:t>
            </a:fld>
            <a:endParaRPr lang="fr-FR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Deficit</a:t>
            </a:r>
            <a:r>
              <a:rPr lang="fr-FR" dirty="0" smtClean="0"/>
              <a:t> of HTA </a:t>
            </a:r>
            <a:r>
              <a:rPr lang="fr-FR" dirty="0" err="1" smtClean="0"/>
              <a:t>doers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72A0F-C879-4E80-B167-AF195299C7FF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Mise en place et développement d’un processus d’adaptation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72A0F-C879-4E80-B167-AF195299C7FF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Mise en place et développement d’un processus d’adaptation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72A0F-C879-4E80-B167-AF195299C7FF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Mise en place et développement d’un processus d’adaptation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72A0F-C879-4E80-B167-AF195299C7FF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210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Capacity building </a:t>
            </a:r>
          </a:p>
          <a:p>
            <a:r>
              <a:rPr lang="fr-FR" dirty="0" err="1" smtClean="0"/>
              <a:t>Partnerships</a:t>
            </a:r>
            <a:r>
              <a:rPr lang="fr-FR" baseline="0" dirty="0" smtClean="0"/>
              <a:t> for support</a:t>
            </a:r>
          </a:p>
          <a:p>
            <a:r>
              <a:rPr lang="fr-FR" baseline="0" dirty="0" err="1" smtClean="0"/>
              <a:t>Technical</a:t>
            </a:r>
            <a:r>
              <a:rPr lang="fr-FR" baseline="0" dirty="0" smtClean="0"/>
              <a:t> expertise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DFD04-55C1-354B-B78B-FCC62D9B5F7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152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Even</a:t>
            </a:r>
            <a:r>
              <a:rPr lang="en-US" baseline="0" dirty="0" smtClean="0"/>
              <a:t> if INEAS has been </a:t>
            </a:r>
            <a:r>
              <a:rPr lang="en-US" baseline="0" dirty="0" err="1" smtClean="0"/>
              <a:t>cre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7877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smtClean="0">
              <a:ea typeface="ＭＳ Ｐゴシック" pitchFamily="34" charset="-128"/>
            </a:endParaRPr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5671AC-25F1-4620-A307-85361878B4D1}" type="slidenum">
              <a:rPr lang="fr-FR" smtClean="0">
                <a:latin typeface="Arial" charset="0"/>
                <a:cs typeface="Arial" charset="0"/>
              </a:rPr>
              <a:pPr/>
              <a:t>28</a:t>
            </a:fld>
            <a:endParaRPr lang="fr-FR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80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943A2F-E18C-BF40-8960-EC3BBE686FB7}" type="slidenum">
              <a:rPr lang="fr-FR" sz="1200"/>
              <a:pPr eaLnBrk="1" hangingPunct="1"/>
              <a:t>4</a:t>
            </a:fld>
            <a:endParaRPr lang="fr-F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8" y="503238"/>
            <a:ext cx="4184650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n-US" sz="1400" dirty="0" smtClean="0">
                <a:latin typeface="+mn-lt"/>
              </a:rPr>
              <a:t>Aims </a:t>
            </a:r>
          </a:p>
          <a:p>
            <a:pPr algn="l" eaLnBrk="1" hangingPunct="1"/>
            <a:r>
              <a:rPr lang="en-US" sz="1400" dirty="0" smtClean="0">
                <a:latin typeface="+mn-lt"/>
              </a:rPr>
              <a:t>to improve </a:t>
            </a:r>
            <a:r>
              <a:rPr lang="en-US" sz="1400" b="1" dirty="0" smtClean="0">
                <a:latin typeface="+mn-lt"/>
              </a:rPr>
              <a:t>quality</a:t>
            </a:r>
            <a:r>
              <a:rPr lang="en-US" sz="1400" dirty="0" smtClean="0">
                <a:latin typeface="+mn-lt"/>
              </a:rPr>
              <a:t> of Healthcare services &amp; to </a:t>
            </a:r>
            <a:r>
              <a:rPr lang="en-US" sz="1400" b="1" dirty="0" smtClean="0">
                <a:latin typeface="+mn-lt"/>
              </a:rPr>
              <a:t>optimize costs</a:t>
            </a:r>
            <a:r>
              <a:rPr lang="en-US" sz="1400" dirty="0" smtClean="0">
                <a:latin typeface="+mn-lt"/>
              </a:rPr>
              <a:t> by investing in the most </a:t>
            </a:r>
            <a:r>
              <a:rPr lang="en-US" sz="1400" b="1" dirty="0" smtClean="0">
                <a:latin typeface="+mn-lt"/>
              </a:rPr>
              <a:t>efficient</a:t>
            </a:r>
            <a:r>
              <a:rPr lang="en-US" sz="1400" dirty="0" smtClean="0">
                <a:latin typeface="+mn-lt"/>
              </a:rPr>
              <a:t> technologies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Avenir Book"/>
                <a:cs typeface="Avenir Book"/>
              </a:rPr>
              <a:t>MA and pricing are combined/</a:t>
            </a:r>
            <a:r>
              <a:rPr lang="en-US" sz="1200" b="1" baseline="0" dirty="0" smtClean="0">
                <a:latin typeface="Avenir Book"/>
                <a:cs typeface="Avenir Book"/>
              </a:rPr>
              <a:t> </a:t>
            </a:r>
            <a:r>
              <a:rPr lang="en-US" sz="1200" dirty="0" smtClean="0">
                <a:latin typeface="Avenir Book"/>
                <a:cs typeface="Avenir Book"/>
              </a:rPr>
              <a:t>4 levels for price negotiation/</a:t>
            </a:r>
            <a:r>
              <a:rPr lang="en-US" sz="1200" baseline="0" dirty="0" smtClean="0">
                <a:latin typeface="Avenir Book"/>
                <a:cs typeface="Avenir Book"/>
              </a:rPr>
              <a:t> </a:t>
            </a:r>
            <a:r>
              <a:rPr lang="en-US" sz="1200" dirty="0" smtClean="0">
                <a:latin typeface="Avenir Book"/>
                <a:cs typeface="Avenir Book"/>
              </a:rPr>
              <a:t>Pricing/revision of price performed by different actors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200" dirty="0" smtClean="0">
              <a:latin typeface="Avenir Book"/>
              <a:cs typeface="Avenir Book"/>
            </a:endParaRP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71D33-39EE-0B44-BD58-18C32B8B40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Avenir Book"/>
                <a:cs typeface="Avenir Book"/>
              </a:rPr>
              <a:t>MA and pricing are combined/</a:t>
            </a:r>
            <a:r>
              <a:rPr lang="en-US" sz="1200" b="1" baseline="0" dirty="0" smtClean="0">
                <a:latin typeface="Avenir Book"/>
                <a:cs typeface="Avenir Book"/>
              </a:rPr>
              <a:t> </a:t>
            </a:r>
            <a:r>
              <a:rPr lang="en-US" sz="1200" dirty="0" smtClean="0">
                <a:latin typeface="Avenir Book"/>
                <a:cs typeface="Avenir Book"/>
              </a:rPr>
              <a:t>4 levels for price negotiation/</a:t>
            </a:r>
            <a:r>
              <a:rPr lang="en-US" sz="1200" baseline="0" dirty="0" smtClean="0">
                <a:latin typeface="Avenir Book"/>
                <a:cs typeface="Avenir Book"/>
              </a:rPr>
              <a:t> </a:t>
            </a:r>
            <a:r>
              <a:rPr lang="en-US" sz="1200" dirty="0" smtClean="0">
                <a:latin typeface="Avenir Book"/>
                <a:cs typeface="Avenir Book"/>
              </a:rPr>
              <a:t>Pricing/revision of price performed by different actors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200" dirty="0" smtClean="0">
              <a:latin typeface="Avenir Book"/>
              <a:cs typeface="Avenir Book"/>
            </a:endParaRP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71D33-39EE-0B44-BD58-18C32B8B40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210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584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D339BC0-ECCE-4C4A-8414-F67EBB0A2C96}" type="slidenum">
              <a:rPr lang="fr-FR" sz="1200"/>
              <a:pPr eaLnBrk="1" hangingPunct="1"/>
              <a:t>15</a:t>
            </a:fld>
            <a:endParaRPr lang="fr-F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</a:t>
            </a:r>
            <a:r>
              <a:rPr lang="en-US" sz="1200" baseline="0" dirty="0" smtClean="0"/>
              <a:t> consensus conference was organized in may 2015 to explain participants of the HTA initiative 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Obtaining a stakeholders commitment is a</a:t>
            </a:r>
            <a:r>
              <a:rPr lang="en-US" sz="1200" b="1" baseline="0" dirty="0" smtClean="0"/>
              <a:t> key element also in order </a:t>
            </a:r>
            <a:r>
              <a:rPr lang="en-US" sz="1200" dirty="0" smtClean="0"/>
              <a:t>to </a:t>
            </a:r>
            <a:r>
              <a:rPr lang="en-US" sz="1200" dirty="0" smtClean="0">
                <a:solidFill>
                  <a:srgbClr val="000000"/>
                </a:solidFill>
              </a:rPr>
              <a:t>Insure understanding </a:t>
            </a:r>
            <a:r>
              <a:rPr lang="en-US" sz="1200" baseline="0" dirty="0" smtClean="0"/>
              <a:t>of the barriers and enablers of setting up a national HTA system</a:t>
            </a:r>
            <a:r>
              <a:rPr lang="en-US" sz="1200" dirty="0" smtClean="0">
                <a:solidFill>
                  <a:srgbClr val="000000"/>
                </a:solidFill>
              </a:rPr>
              <a:t>, acceptance and participation of key stakeholders</a:t>
            </a:r>
            <a:r>
              <a:rPr lang="en-US" sz="1200" baseline="0" dirty="0" smtClean="0">
                <a:solidFill>
                  <a:schemeClr val="tx1"/>
                </a:solidFill>
              </a:rPr>
              <a:t> and to p</a:t>
            </a:r>
            <a:r>
              <a:rPr lang="en-US" sz="1200" dirty="0" smtClean="0"/>
              <a:t>redict its potential impact on the health</a:t>
            </a:r>
            <a:r>
              <a:rPr lang="en-US" sz="1200" baseline="0" dirty="0" smtClean="0"/>
              <a:t> </a:t>
            </a:r>
            <a:r>
              <a:rPr lang="en-US" sz="1200" dirty="0" smtClean="0"/>
              <a:t>system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baseline="0" dirty="0" smtClean="0"/>
              <a:t> workshops </a:t>
            </a:r>
            <a:r>
              <a:rPr lang="fr-FR" baseline="0" dirty="0" err="1" smtClean="0"/>
              <a:t>raised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awareness</a:t>
            </a:r>
            <a:r>
              <a:rPr lang="fr-FR" baseline="0" dirty="0" smtClean="0"/>
              <a:t> on </a:t>
            </a:r>
            <a:r>
              <a:rPr lang="fr-FR" baseline="0" dirty="0" err="1" smtClean="0"/>
              <a:t>different</a:t>
            </a:r>
            <a:r>
              <a:rPr lang="fr-FR" baseline="0" dirty="0" smtClean="0"/>
              <a:t> issues and </a:t>
            </a:r>
            <a:r>
              <a:rPr lang="fr-FR" baseline="0" dirty="0" err="1" smtClean="0"/>
              <a:t>forwarded</a:t>
            </a:r>
            <a:r>
              <a:rPr lang="fr-FR" baseline="0" dirty="0" smtClean="0"/>
              <a:t> solutions on HTA intervention, and all </a:t>
            </a:r>
            <a:r>
              <a:rPr lang="fr-FR" baseline="0" dirty="0" err="1" smtClean="0"/>
              <a:t>stakeholders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highlited</a:t>
            </a:r>
            <a:r>
              <a:rPr lang="fr-FR" baseline="0" dirty="0" smtClean="0"/>
              <a:t> the importance of the </a:t>
            </a:r>
            <a:r>
              <a:rPr lang="fr-FR" baseline="0" dirty="0" err="1" smtClean="0"/>
              <a:t>scientific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independence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INASanté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order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reliable</a:t>
            </a:r>
            <a:r>
              <a:rPr lang="fr-FR" baseline="0" dirty="0" smtClean="0"/>
              <a:t> institution and on </a:t>
            </a:r>
            <a:r>
              <a:rPr lang="fr-FR" baseline="0" dirty="0" err="1" smtClean="0"/>
              <a:t>it’s</a:t>
            </a:r>
            <a:r>
              <a:rPr lang="fr-FR" baseline="0" dirty="0" smtClean="0"/>
              <a:t> main </a:t>
            </a:r>
            <a:r>
              <a:rPr lang="fr-FR" baseline="0" dirty="0" err="1" smtClean="0"/>
              <a:t>role</a:t>
            </a:r>
            <a:r>
              <a:rPr lang="fr-FR" baseline="0" dirty="0" smtClean="0"/>
              <a:t> in the </a:t>
            </a:r>
            <a:r>
              <a:rPr lang="fr-FR" baseline="0" dirty="0" err="1" smtClean="0"/>
              <a:t>tunisian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health</a:t>
            </a:r>
            <a:r>
              <a:rPr lang="fr-FR" baseline="0" dirty="0" smtClean="0"/>
              <a:t> system,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two</a:t>
            </a:r>
            <a:r>
              <a:rPr lang="fr-FR" baseline="0" dirty="0" smtClean="0"/>
              <a:t> main </a:t>
            </a:r>
            <a:r>
              <a:rPr lang="fr-FR" baseline="0" dirty="0" err="1" smtClean="0"/>
              <a:t>roles</a:t>
            </a:r>
            <a:r>
              <a:rPr lang="fr-FR" baseline="0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fr-FR" baseline="0" dirty="0" err="1" smtClean="0"/>
              <a:t>Role</a:t>
            </a:r>
            <a:r>
              <a:rPr lang="fr-FR" baseline="0" dirty="0" smtClean="0"/>
              <a:t> of HTA in </a:t>
            </a:r>
            <a:r>
              <a:rPr lang="fr-FR" baseline="0" dirty="0" err="1" smtClean="0"/>
              <a:t>pharmaceuticals</a:t>
            </a:r>
            <a:r>
              <a:rPr lang="fr-FR" baseline="0" dirty="0" smtClean="0"/>
              <a:t>’ </a:t>
            </a:r>
            <a:r>
              <a:rPr lang="fr-FR" baseline="0" dirty="0" err="1" smtClean="0"/>
              <a:t>pathways</a:t>
            </a:r>
            <a:r>
              <a:rPr lang="fr-FR" baseline="0" dirty="0" smtClean="0"/>
              <a:t>,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In the </a:t>
            </a:r>
            <a:r>
              <a:rPr lang="fr-FR" baseline="0" dirty="0" err="1" smtClean="0"/>
              <a:t>pricing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reimbursement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process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pharmaceuticals</a:t>
            </a:r>
            <a:endParaRPr lang="fr-F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D5302-E3B1-44BE-B8B9-BDA6DDDA858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444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Deficit</a:t>
            </a:r>
            <a:r>
              <a:rPr lang="fr-FR" dirty="0" smtClean="0"/>
              <a:t> of </a:t>
            </a:r>
            <a:r>
              <a:rPr lang="fr-FR" dirty="0" err="1" smtClean="0"/>
              <a:t>trained</a:t>
            </a:r>
            <a:r>
              <a:rPr lang="fr-FR" dirty="0" smtClean="0"/>
              <a:t> HTA </a:t>
            </a:r>
            <a:r>
              <a:rPr lang="fr-FR" dirty="0" err="1" smtClean="0"/>
              <a:t>doers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72A0F-C879-4E80-B167-AF195299C7FF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3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7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1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8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2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4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4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6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3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3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2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9A7CD-38D7-0A4A-B295-F429DF6E1539}" type="datetimeFigureOut">
              <a:rPr lang="fr-FR" smtClean="0"/>
              <a:t>9/14/18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CA2E9-802C-1446-AA6A-FF64BC70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18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4" Type="http://schemas.openxmlformats.org/officeDocument/2006/relationships/image" Target="../media/image1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diagramData" Target="../diagrams/data3.xml"/><Relationship Id="rId5" Type="http://schemas.openxmlformats.org/officeDocument/2006/relationships/diagramLayout" Target="../diagrams/layout3.xml"/><Relationship Id="rId6" Type="http://schemas.openxmlformats.org/officeDocument/2006/relationships/diagramQuickStyle" Target="../diagrams/quickStyle3.xml"/><Relationship Id="rId7" Type="http://schemas.openxmlformats.org/officeDocument/2006/relationships/diagramColors" Target="../diagrams/colors3.xml"/><Relationship Id="rId8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1.png"/><Relationship Id="rId5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3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diagramData" Target="../diagrams/data4.xml"/><Relationship Id="rId5" Type="http://schemas.openxmlformats.org/officeDocument/2006/relationships/diagramLayout" Target="../diagrams/layout4.xml"/><Relationship Id="rId6" Type="http://schemas.openxmlformats.org/officeDocument/2006/relationships/diagramQuickStyle" Target="../diagrams/quickStyle4.xml"/><Relationship Id="rId7" Type="http://schemas.openxmlformats.org/officeDocument/2006/relationships/diagramColors" Target="../diagrams/colors4.xml"/><Relationship Id="rId8" Type="http://schemas.microsoft.com/office/2007/relationships/diagramDrawing" Target="../diagrams/drawing4.xml"/><Relationship Id="rId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1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3282482" y="1127460"/>
            <a:ext cx="846781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4000" dirty="0" smtClean="0">
              <a:solidFill>
                <a:schemeClr val="bg1"/>
              </a:solidFill>
            </a:endParaRPr>
          </a:p>
          <a:p>
            <a:pPr algn="ctr"/>
            <a:r>
              <a:rPr lang="en-US" sz="2800" i="1" dirty="0" smtClean="0">
                <a:solidFill>
                  <a:schemeClr val="bg2"/>
                </a:solidFill>
              </a:rPr>
              <a:t>National Authority for Assessment and Accreditation in Healthcare (INEAS)</a:t>
            </a:r>
          </a:p>
          <a:p>
            <a:pPr algn="ctr"/>
            <a:endParaRPr lang="en-US" sz="2800" i="1" dirty="0" smtClean="0">
              <a:solidFill>
                <a:schemeClr val="bg2"/>
              </a:solidFill>
            </a:endParaRPr>
          </a:p>
          <a:p>
            <a:pPr algn="ctr"/>
            <a:r>
              <a:rPr lang="fr-FR" sz="4000" dirty="0" smtClean="0"/>
              <a:t/>
            </a:r>
            <a:br>
              <a:rPr lang="fr-FR" sz="4000" dirty="0" smtClean="0"/>
            </a:br>
            <a:endParaRPr lang="fr-FR" sz="5400" dirty="0" smtClean="0"/>
          </a:p>
          <a:p>
            <a:pPr algn="ctr"/>
            <a:endParaRPr lang="fr-FR" sz="1600" b="1" dirty="0" smtClean="0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  <a:p>
            <a:pPr algn="ctr"/>
            <a:r>
              <a:rPr lang="fr-FR" sz="1600" b="1" dirty="0" smtClean="0">
                <a:solidFill>
                  <a:schemeClr val="bg2">
                    <a:lumMod val="75000"/>
                  </a:schemeClr>
                </a:solidFill>
                <a:latin typeface="Roboto Slab" pitchFamily="2" charset="0"/>
                <a:ea typeface="Roboto Slab" pitchFamily="2" charset="0"/>
              </a:rPr>
              <a:t> </a:t>
            </a:r>
            <a:endParaRPr lang="fr-FR" sz="1600" b="1" dirty="0">
              <a:solidFill>
                <a:schemeClr val="bg2">
                  <a:lumMod val="75000"/>
                </a:schemeClr>
              </a:solidFill>
              <a:latin typeface="Roboto Slab" pitchFamily="2" charset="0"/>
              <a:ea typeface="Roboto Slab" pitchFamily="2" charset="0"/>
            </a:endParaRPr>
          </a:p>
          <a:p>
            <a:endParaRPr lang="fr-FR" dirty="0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244589"/>
            <a:ext cx="2734389" cy="114232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5" y="524750"/>
            <a:ext cx="1219200" cy="6096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278220" y="3398814"/>
            <a:ext cx="54196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Dr. Mouna Jameleddine, PharmD, MSc</a:t>
            </a:r>
          </a:p>
          <a:p>
            <a:endParaRPr lang="en-US" i="1" dirty="0" smtClean="0">
              <a:solidFill>
                <a:schemeClr val="bg1"/>
              </a:solidFill>
            </a:endParaRPr>
          </a:p>
          <a:p>
            <a:r>
              <a:rPr lang="en-US" i="1" dirty="0" smtClean="0">
                <a:solidFill>
                  <a:schemeClr val="bg1"/>
                </a:solidFill>
              </a:rPr>
              <a:t>Director, HTA department, INEAS</a:t>
            </a:r>
          </a:p>
          <a:p>
            <a:r>
              <a:rPr lang="en-US" i="1" dirty="0" smtClean="0">
                <a:solidFill>
                  <a:schemeClr val="bg1"/>
                </a:solidFill>
              </a:rPr>
              <a:t>Director, INAHTA board</a:t>
            </a:r>
          </a:p>
          <a:p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6" name="Image 5" descr="Capture d’écran 2018-09-13 à 13.15.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027" y="5760094"/>
            <a:ext cx="3790587" cy="909741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546521" y="-1"/>
            <a:ext cx="5645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Session I : What does it take  to have an HTA?</a:t>
            </a:r>
            <a:endParaRPr lang="en-US" sz="2000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507440" y="5795871"/>
            <a:ext cx="3309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>
                    <a:lumMod val="85000"/>
                  </a:schemeClr>
                </a:solidFill>
              </a:rPr>
              <a:t>Dubai, September 17</a:t>
            </a:r>
            <a:r>
              <a:rPr lang="en-US" i="1" baseline="30000" dirty="0" smtClean="0">
                <a:solidFill>
                  <a:schemeClr val="bg1">
                    <a:lumMod val="85000"/>
                  </a:schemeClr>
                </a:solidFill>
              </a:rPr>
              <a:t>th</a:t>
            </a:r>
            <a:r>
              <a:rPr lang="en-US" i="1" dirty="0" smtClean="0">
                <a:solidFill>
                  <a:schemeClr val="bg1">
                    <a:lumMod val="85000"/>
                  </a:schemeClr>
                </a:solidFill>
              </a:rPr>
              <a:t>, 2018 </a:t>
            </a:r>
            <a:endParaRPr lang="en-US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9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image.slidesharecdn.com/introtoee2015-150225204035-conversion-gate01/95/intro-to-economic-evaluation-for-family-physicians-2015225-71-638.jpg?cb=142490066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11100" b="11100"/>
          <a:stretch>
            <a:fillRect/>
          </a:stretch>
        </p:blipFill>
        <p:spPr bwMode="auto">
          <a:xfrm>
            <a:off x="202359" y="1277788"/>
            <a:ext cx="11527020" cy="475456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91172" y="3474624"/>
            <a:ext cx="5823245" cy="838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Hospitals (costly equipment)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922433" y="2310205"/>
            <a:ext cx="5764964" cy="8584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Policy Makers (Investment)</a:t>
            </a:r>
          </a:p>
          <a:p>
            <a:pPr marL="285750" indent="-285750">
              <a:buFont typeface="Arial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P&amp;R process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69927" y="367435"/>
            <a:ext cx="22371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For </a:t>
            </a:r>
            <a:r>
              <a:rPr lang="fr-FR" sz="3200" dirty="0" err="1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whom</a:t>
            </a:r>
            <a:r>
              <a:rPr lang="fr-FR" sz="32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?</a:t>
            </a:r>
            <a:endParaRPr lang="fr-FR" sz="3200" b="1" dirty="0" smtClean="0">
              <a:solidFill>
                <a:schemeClr val="tx2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714375" y="389955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86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FS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211" y="1112584"/>
            <a:ext cx="5309829" cy="471832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585601" y="2381280"/>
            <a:ext cx="3255373" cy="2031325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b="1" dirty="0" smtClean="0"/>
              <a:t>INEAS informs :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US" dirty="0"/>
              <a:t>MOH (Regulator</a:t>
            </a:r>
            <a:r>
              <a:rPr lang="en-US" dirty="0" smtClean="0"/>
              <a:t>)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US" dirty="0" smtClean="0"/>
              <a:t>CNAM (National Insurance body)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US" dirty="0" smtClean="0"/>
              <a:t>Committee for benefit package</a:t>
            </a:r>
          </a:p>
          <a:p>
            <a:pPr lvl="1"/>
            <a:endParaRPr lang="en-US" dirty="0" smtClean="0"/>
          </a:p>
        </p:txBody>
      </p:sp>
      <p:sp>
        <p:nvSpPr>
          <p:cNvPr id="6" name="Flèche vers la gauche 5"/>
          <p:cNvSpPr/>
          <p:nvPr/>
        </p:nvSpPr>
        <p:spPr>
          <a:xfrm>
            <a:off x="5006554" y="2820066"/>
            <a:ext cx="999744" cy="4084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èche courbée vers la gauche 7"/>
          <p:cNvSpPr/>
          <p:nvPr/>
        </p:nvSpPr>
        <p:spPr>
          <a:xfrm>
            <a:off x="6743274" y="3237817"/>
            <a:ext cx="1465732" cy="2397057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78015" y="462005"/>
            <a:ext cx="620574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Focus on </a:t>
            </a:r>
            <a:r>
              <a:rPr lang="fr-FR" sz="3200" dirty="0" err="1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pharmaceuticals</a:t>
            </a:r>
            <a:r>
              <a:rPr lang="fr-FR" sz="32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 (P&amp;R)</a:t>
            </a:r>
            <a:endParaRPr lang="fr-FR" sz="3200" b="1" dirty="0" smtClean="0">
              <a:solidFill>
                <a:schemeClr val="tx2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 flipV="1">
            <a:off x="714375" y="389955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Capture d’écran 2018-09-12 à 17.03.5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60" y="2862158"/>
            <a:ext cx="1911948" cy="80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1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1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 flipV="1">
            <a:off x="714375" y="389955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073200" y="1270083"/>
            <a:ext cx="96766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2"/>
                </a:solidFill>
              </a:rPr>
              <a:t>What does it take to have an HTA?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786" y="2522162"/>
            <a:ext cx="3438368" cy="28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0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66181" y="338396"/>
            <a:ext cx="618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What does it take to have an HTA?</a:t>
            </a:r>
            <a:endParaRPr lang="en-US" sz="2800" dirty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31851" y="5009323"/>
            <a:ext cx="10515600" cy="9276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427903" y="5948882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687353" y="268370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871525999"/>
              </p:ext>
            </p:extLst>
          </p:nvPr>
        </p:nvGraphicFramePr>
        <p:xfrm>
          <a:off x="3048954" y="75850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83646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ZoneTexte 2"/>
          <p:cNvSpPr txBox="1">
            <a:spLocks noChangeArrowheads="1"/>
          </p:cNvSpPr>
          <p:nvPr/>
        </p:nvSpPr>
        <p:spPr bwMode="auto">
          <a:xfrm>
            <a:off x="12803718" y="212566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8" name="ZoneTexte 6"/>
          <p:cNvSpPr txBox="1">
            <a:spLocks noChangeArrowheads="1"/>
          </p:cNvSpPr>
          <p:nvPr/>
        </p:nvSpPr>
        <p:spPr bwMode="auto">
          <a:xfrm>
            <a:off x="796400" y="1146638"/>
            <a:ext cx="542925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eaLnBrk="1" hangingPunct="1">
              <a:lnSpc>
                <a:spcPts val="2400"/>
              </a:lnSpc>
              <a:buClr>
                <a:srgbClr val="C00000"/>
              </a:buClr>
              <a:buFont typeface="Wingdings" charset="2"/>
              <a:buChar char="ü"/>
            </a:pPr>
            <a:r>
              <a:rPr lang="fr-FR" sz="2000" b="1" dirty="0" smtClean="0">
                <a:latin typeface="Calibri" charset="0"/>
              </a:rPr>
              <a:t>Creation of INEAS</a:t>
            </a:r>
            <a:endParaRPr lang="fr-FR" sz="2000" b="1" dirty="0">
              <a:latin typeface="Calibri" charset="0"/>
            </a:endParaRPr>
          </a:p>
        </p:txBody>
      </p:sp>
      <p:sp>
        <p:nvSpPr>
          <p:cNvPr id="10" name="ZoneTexte 6"/>
          <p:cNvSpPr txBox="1">
            <a:spLocks noChangeArrowheads="1"/>
          </p:cNvSpPr>
          <p:nvPr/>
        </p:nvSpPr>
        <p:spPr bwMode="auto">
          <a:xfrm>
            <a:off x="706967" y="2448663"/>
            <a:ext cx="691091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eaLnBrk="1" hangingPunct="1">
              <a:lnSpc>
                <a:spcPts val="2400"/>
              </a:lnSpc>
              <a:buClr>
                <a:srgbClr val="C00000"/>
              </a:buClr>
              <a:buFont typeface="Wingdings" charset="2"/>
              <a:buChar char="ü"/>
            </a:pPr>
            <a:r>
              <a:rPr lang="fr-FR" sz="2000" b="1" dirty="0" smtClean="0">
                <a:latin typeface="Calibri" charset="0"/>
              </a:rPr>
              <a:t>Constitution of the </a:t>
            </a:r>
            <a:r>
              <a:rPr lang="fr-FR" sz="2000" b="1" dirty="0" err="1" smtClean="0">
                <a:latin typeface="Calibri" charset="0"/>
              </a:rPr>
              <a:t>founding</a:t>
            </a:r>
            <a:r>
              <a:rPr lang="fr-FR" sz="2000" b="1" dirty="0" smtClean="0">
                <a:latin typeface="Calibri" charset="0"/>
              </a:rPr>
              <a:t> team</a:t>
            </a:r>
            <a:endParaRPr lang="fr-FR" sz="2000" b="1" dirty="0">
              <a:latin typeface="Calibri" charset="0"/>
            </a:endParaRPr>
          </a:p>
          <a:p>
            <a:pPr algn="ctr" eaLnBrk="1" hangingPunct="1">
              <a:lnSpc>
                <a:spcPts val="2400"/>
              </a:lnSpc>
              <a:buClr>
                <a:srgbClr val="C00000"/>
              </a:buClr>
            </a:pPr>
            <a:r>
              <a:rPr lang="fr-FR" sz="1800" i="1" dirty="0">
                <a:latin typeface="Calibri" charset="0"/>
              </a:rPr>
              <a:t>(12 </a:t>
            </a:r>
            <a:r>
              <a:rPr lang="fr-FR" sz="1800" i="1" dirty="0" err="1" smtClean="0">
                <a:latin typeface="Calibri" charset="0"/>
              </a:rPr>
              <a:t>persons</a:t>
            </a:r>
            <a:r>
              <a:rPr lang="fr-FR" sz="1800" i="1" dirty="0" smtClean="0">
                <a:latin typeface="Calibri" charset="0"/>
              </a:rPr>
              <a:t>)</a:t>
            </a:r>
            <a:endParaRPr lang="fr-FR" sz="1800" i="1" dirty="0">
              <a:latin typeface="Calibri" charset="0"/>
            </a:endParaRPr>
          </a:p>
        </p:txBody>
      </p:sp>
      <p:sp>
        <p:nvSpPr>
          <p:cNvPr id="22" name="ZoneTexte 6"/>
          <p:cNvSpPr txBox="1">
            <a:spLocks noChangeArrowheads="1"/>
          </p:cNvSpPr>
          <p:nvPr/>
        </p:nvSpPr>
        <p:spPr bwMode="auto">
          <a:xfrm>
            <a:off x="7529744" y="1035030"/>
            <a:ext cx="43201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fr-FR" sz="2000" b="1" dirty="0">
                <a:latin typeface="Calibri" charset="0"/>
              </a:rPr>
              <a:t>:   6 </a:t>
            </a:r>
            <a:r>
              <a:rPr lang="fr-FR" sz="2000" b="1" dirty="0" err="1" smtClean="0">
                <a:latin typeface="Calibri" charset="0"/>
              </a:rPr>
              <a:t>september</a:t>
            </a:r>
            <a:r>
              <a:rPr lang="fr-FR" sz="2000" b="1" dirty="0" smtClean="0">
                <a:latin typeface="Calibri" charset="0"/>
              </a:rPr>
              <a:t> </a:t>
            </a:r>
            <a:r>
              <a:rPr lang="fr-FR" sz="2000" b="1" dirty="0">
                <a:latin typeface="Calibri" charset="0"/>
              </a:rPr>
              <a:t>2012 </a:t>
            </a:r>
            <a:r>
              <a:rPr lang="fr-FR" sz="1800" i="1" dirty="0">
                <a:latin typeface="Calibri" charset="0"/>
              </a:rPr>
              <a:t>(</a:t>
            </a:r>
            <a:r>
              <a:rPr lang="fr-FR" sz="1800" i="1" dirty="0" err="1" smtClean="0">
                <a:latin typeface="Calibri" charset="0"/>
              </a:rPr>
              <a:t>Decree</a:t>
            </a:r>
            <a:r>
              <a:rPr lang="fr-FR" sz="1800" i="1" dirty="0" smtClean="0">
                <a:latin typeface="Calibri" charset="0"/>
              </a:rPr>
              <a:t>)</a:t>
            </a:r>
            <a:endParaRPr lang="fr-FR" sz="1800" i="1" dirty="0">
              <a:latin typeface="Calibri" charset="0"/>
            </a:endParaRPr>
          </a:p>
        </p:txBody>
      </p:sp>
      <p:sp>
        <p:nvSpPr>
          <p:cNvPr id="23" name="ZoneTexte 6"/>
          <p:cNvSpPr txBox="1">
            <a:spLocks noChangeArrowheads="1"/>
          </p:cNvSpPr>
          <p:nvPr/>
        </p:nvSpPr>
        <p:spPr bwMode="auto">
          <a:xfrm>
            <a:off x="706967" y="1805726"/>
            <a:ext cx="542925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eaLnBrk="1" hangingPunct="1">
              <a:lnSpc>
                <a:spcPts val="2400"/>
              </a:lnSpc>
              <a:buClr>
                <a:srgbClr val="C00000"/>
              </a:buClr>
              <a:buFont typeface="Wingdings" charset="2"/>
              <a:buChar char="ü"/>
            </a:pPr>
            <a:r>
              <a:rPr lang="fr-FR" sz="2000" b="1" dirty="0" err="1" smtClean="0">
                <a:latin typeface="Calibri" charset="0"/>
              </a:rPr>
              <a:t>Appointment</a:t>
            </a:r>
            <a:r>
              <a:rPr lang="fr-FR" sz="2000" b="1" dirty="0" smtClean="0">
                <a:latin typeface="Calibri" charset="0"/>
              </a:rPr>
              <a:t> of the </a:t>
            </a:r>
            <a:r>
              <a:rPr lang="fr-FR" sz="2000" b="1" dirty="0" err="1" smtClean="0">
                <a:latin typeface="Calibri" charset="0"/>
              </a:rPr>
              <a:t>Director</a:t>
            </a:r>
            <a:r>
              <a:rPr lang="fr-FR" sz="2000" b="1" dirty="0" smtClean="0">
                <a:latin typeface="Calibri" charset="0"/>
              </a:rPr>
              <a:t> General </a:t>
            </a:r>
            <a:endParaRPr lang="fr-FR" sz="2000" b="1" dirty="0">
              <a:latin typeface="Calibri" charset="0"/>
            </a:endParaRPr>
          </a:p>
        </p:txBody>
      </p:sp>
      <p:sp>
        <p:nvSpPr>
          <p:cNvPr id="24" name="ZoneTexte 6"/>
          <p:cNvSpPr txBox="1">
            <a:spLocks noChangeArrowheads="1"/>
          </p:cNvSpPr>
          <p:nvPr/>
        </p:nvSpPr>
        <p:spPr bwMode="auto">
          <a:xfrm>
            <a:off x="7492904" y="1635104"/>
            <a:ext cx="43201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fr-FR" sz="2000" b="1" dirty="0">
                <a:latin typeface="Calibri" charset="0"/>
              </a:rPr>
              <a:t>:   14 </a:t>
            </a:r>
            <a:r>
              <a:rPr lang="fr-FR" sz="2000" b="1" dirty="0" err="1" smtClean="0">
                <a:latin typeface="Calibri" charset="0"/>
              </a:rPr>
              <a:t>may</a:t>
            </a:r>
            <a:r>
              <a:rPr lang="fr-FR" sz="2000" b="1" dirty="0" smtClean="0">
                <a:latin typeface="Calibri" charset="0"/>
              </a:rPr>
              <a:t> </a:t>
            </a:r>
            <a:r>
              <a:rPr lang="fr-FR" sz="2000" b="1" dirty="0">
                <a:latin typeface="Calibri" charset="0"/>
              </a:rPr>
              <a:t>2013 </a:t>
            </a:r>
            <a:r>
              <a:rPr lang="fr-FR" sz="1800" i="1" dirty="0">
                <a:latin typeface="Calibri" charset="0"/>
              </a:rPr>
              <a:t>(</a:t>
            </a:r>
            <a:r>
              <a:rPr lang="fr-FR" sz="1800" i="1" dirty="0" err="1" smtClean="0">
                <a:latin typeface="Calibri" charset="0"/>
              </a:rPr>
              <a:t>Decree</a:t>
            </a:r>
            <a:r>
              <a:rPr lang="fr-FR" sz="1800" i="1" dirty="0" smtClean="0">
                <a:latin typeface="Calibri" charset="0"/>
              </a:rPr>
              <a:t>)</a:t>
            </a:r>
            <a:endParaRPr lang="fr-FR" sz="1800" b="1" dirty="0">
              <a:latin typeface="Calibri" charset="0"/>
            </a:endParaRPr>
          </a:p>
        </p:txBody>
      </p:sp>
      <p:sp>
        <p:nvSpPr>
          <p:cNvPr id="25" name="ZoneTexte 6"/>
          <p:cNvSpPr txBox="1">
            <a:spLocks noChangeArrowheads="1"/>
          </p:cNvSpPr>
          <p:nvPr/>
        </p:nvSpPr>
        <p:spPr bwMode="auto">
          <a:xfrm>
            <a:off x="7477039" y="2298069"/>
            <a:ext cx="43201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fr-FR" sz="2000" b="1" dirty="0">
                <a:latin typeface="Calibri" charset="0"/>
              </a:rPr>
              <a:t>:   23 mai 2013 </a:t>
            </a:r>
            <a:r>
              <a:rPr lang="fr-FR" sz="1800" i="1" dirty="0">
                <a:latin typeface="Calibri" charset="0"/>
              </a:rPr>
              <a:t>(</a:t>
            </a:r>
            <a:r>
              <a:rPr lang="fr-FR" sz="1800" i="1" dirty="0" err="1" smtClean="0">
                <a:latin typeface="Calibri" charset="0"/>
              </a:rPr>
              <a:t>Decision</a:t>
            </a:r>
            <a:r>
              <a:rPr lang="fr-FR" sz="1800" i="1" dirty="0">
                <a:latin typeface="Calibri" charset="0"/>
              </a:rPr>
              <a:t>-</a:t>
            </a:r>
            <a:r>
              <a:rPr lang="fr-FR" sz="1800" i="1" dirty="0" smtClean="0">
                <a:latin typeface="Calibri" charset="0"/>
              </a:rPr>
              <a:t>MOH)</a:t>
            </a:r>
            <a:endParaRPr lang="fr-FR" sz="1800" i="1" dirty="0">
              <a:latin typeface="Calibri" charset="0"/>
            </a:endParaRPr>
          </a:p>
        </p:txBody>
      </p:sp>
      <p:sp>
        <p:nvSpPr>
          <p:cNvPr id="26" name="ZoneTexte 6"/>
          <p:cNvSpPr txBox="1">
            <a:spLocks noChangeArrowheads="1"/>
          </p:cNvSpPr>
          <p:nvPr/>
        </p:nvSpPr>
        <p:spPr bwMode="auto">
          <a:xfrm>
            <a:off x="706967" y="3235029"/>
            <a:ext cx="6910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eaLnBrk="1" hangingPunct="1">
              <a:lnSpc>
                <a:spcPts val="2400"/>
              </a:lnSpc>
              <a:buClr>
                <a:srgbClr val="C00000"/>
              </a:buClr>
              <a:buFont typeface="Wingdings" charset="2"/>
              <a:buChar char="ü"/>
            </a:pPr>
            <a:r>
              <a:rPr lang="fr-FR" sz="2000" b="1" dirty="0" smtClean="0">
                <a:latin typeface="Calibri" charset="0"/>
              </a:rPr>
              <a:t>First meeting of the administrative</a:t>
            </a:r>
            <a:endParaRPr lang="fr-FR" altLang="ja-JP" sz="2000" b="1" dirty="0">
              <a:latin typeface="Calibri" charset="0"/>
            </a:endParaRPr>
          </a:p>
        </p:txBody>
      </p:sp>
      <p:sp>
        <p:nvSpPr>
          <p:cNvPr id="27" name="ZoneTexte 6"/>
          <p:cNvSpPr txBox="1">
            <a:spLocks noChangeArrowheads="1"/>
          </p:cNvSpPr>
          <p:nvPr/>
        </p:nvSpPr>
        <p:spPr bwMode="auto">
          <a:xfrm>
            <a:off x="7475971" y="3088771"/>
            <a:ext cx="43201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fr-FR" sz="2000" b="1" dirty="0">
                <a:latin typeface="Calibri" charset="0"/>
              </a:rPr>
              <a:t>:   11 </a:t>
            </a:r>
            <a:r>
              <a:rPr lang="fr-FR" sz="2000" b="1" dirty="0" err="1" smtClean="0">
                <a:latin typeface="Calibri" charset="0"/>
              </a:rPr>
              <a:t>october</a:t>
            </a:r>
            <a:r>
              <a:rPr lang="fr-FR" sz="2000" b="1" dirty="0" smtClean="0">
                <a:latin typeface="Calibri" charset="0"/>
              </a:rPr>
              <a:t> </a:t>
            </a:r>
            <a:r>
              <a:rPr lang="fr-FR" sz="2000" b="1" dirty="0">
                <a:latin typeface="Calibri" charset="0"/>
              </a:rPr>
              <a:t>2013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09623" y="395695"/>
            <a:ext cx="3996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Roboto Slab" pitchFamily="2" charset="0"/>
                <a:ea typeface="Roboto Slab" pitchFamily="2" charset="0"/>
              </a:rPr>
              <a:t>Organizational structure</a:t>
            </a:r>
          </a:p>
        </p:txBody>
      </p:sp>
      <p:sp>
        <p:nvSpPr>
          <p:cNvPr id="21" name="Rectangle 20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6"/>
          <p:cNvSpPr txBox="1">
            <a:spLocks noChangeArrowheads="1"/>
          </p:cNvSpPr>
          <p:nvPr/>
        </p:nvSpPr>
        <p:spPr bwMode="auto">
          <a:xfrm>
            <a:off x="7447370" y="4838687"/>
            <a:ext cx="43201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fr-FR" sz="2000" b="1" dirty="0">
                <a:latin typeface="Calibri" charset="0"/>
              </a:rPr>
              <a:t>:   </a:t>
            </a:r>
            <a:r>
              <a:rPr lang="fr-FR" sz="2000" b="1" dirty="0" smtClean="0">
                <a:latin typeface="Calibri" charset="0"/>
              </a:rPr>
              <a:t>2015</a:t>
            </a:r>
            <a:endParaRPr lang="fr-FR" sz="2000" b="1" dirty="0">
              <a:latin typeface="Calibri" charset="0"/>
            </a:endParaRPr>
          </a:p>
        </p:txBody>
      </p:sp>
      <p:sp>
        <p:nvSpPr>
          <p:cNvPr id="35" name="ZoneTexte 6"/>
          <p:cNvSpPr txBox="1">
            <a:spLocks noChangeArrowheads="1"/>
          </p:cNvSpPr>
          <p:nvPr/>
        </p:nvSpPr>
        <p:spPr bwMode="auto">
          <a:xfrm>
            <a:off x="710938" y="3983387"/>
            <a:ext cx="6910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eaLnBrk="1" hangingPunct="1">
              <a:lnSpc>
                <a:spcPts val="2400"/>
              </a:lnSpc>
              <a:buClr>
                <a:srgbClr val="C00000"/>
              </a:buClr>
              <a:buFont typeface="Wingdings" charset="2"/>
              <a:buChar char="ü"/>
            </a:pPr>
            <a:r>
              <a:rPr lang="fr-FR" sz="2000" b="1" dirty="0">
                <a:latin typeface="Calibri" charset="0"/>
              </a:rPr>
              <a:t> </a:t>
            </a:r>
            <a:r>
              <a:rPr lang="fr-FR" sz="2000" b="1" dirty="0" err="1" smtClean="0">
                <a:latin typeface="Calibri" charset="0"/>
              </a:rPr>
              <a:t>Think</a:t>
            </a:r>
            <a:r>
              <a:rPr lang="fr-FR" sz="2000" b="1" dirty="0" smtClean="0">
                <a:latin typeface="Calibri" charset="0"/>
              </a:rPr>
              <a:t> tank 1 &amp; 2</a:t>
            </a:r>
            <a:endParaRPr lang="fr-FR" altLang="ja-JP" sz="2000" b="1" dirty="0">
              <a:latin typeface="Calibri" charset="0"/>
            </a:endParaRPr>
          </a:p>
        </p:txBody>
      </p:sp>
      <p:sp>
        <p:nvSpPr>
          <p:cNvPr id="36" name="ZoneTexte 6"/>
          <p:cNvSpPr txBox="1">
            <a:spLocks noChangeArrowheads="1"/>
          </p:cNvSpPr>
          <p:nvPr/>
        </p:nvSpPr>
        <p:spPr bwMode="auto">
          <a:xfrm>
            <a:off x="7431618" y="3959430"/>
            <a:ext cx="43201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fr-FR" sz="2000" b="1" dirty="0">
                <a:latin typeface="Calibri" charset="0"/>
              </a:rPr>
              <a:t>:   </a:t>
            </a:r>
            <a:r>
              <a:rPr lang="fr-FR" sz="2000" b="1" dirty="0" smtClean="0">
                <a:latin typeface="Calibri" charset="0"/>
              </a:rPr>
              <a:t>2013-2014</a:t>
            </a:r>
            <a:endParaRPr lang="fr-FR" sz="2000" b="1" dirty="0">
              <a:latin typeface="Calibri" charset="0"/>
            </a:endParaRPr>
          </a:p>
        </p:txBody>
      </p:sp>
      <p:sp>
        <p:nvSpPr>
          <p:cNvPr id="17" name="ZoneTexte 6"/>
          <p:cNvSpPr txBox="1">
            <a:spLocks noChangeArrowheads="1"/>
          </p:cNvSpPr>
          <p:nvPr/>
        </p:nvSpPr>
        <p:spPr bwMode="auto">
          <a:xfrm>
            <a:off x="773905" y="4851326"/>
            <a:ext cx="6910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eaLnBrk="1" hangingPunct="1">
              <a:lnSpc>
                <a:spcPts val="2400"/>
              </a:lnSpc>
              <a:buClr>
                <a:srgbClr val="C00000"/>
              </a:buClr>
              <a:buFont typeface="Wingdings" charset="2"/>
              <a:buChar char="ü"/>
            </a:pPr>
            <a:r>
              <a:rPr lang="fr-FR" sz="2000" b="1" dirty="0">
                <a:latin typeface="Calibri" charset="0"/>
              </a:rPr>
              <a:t> </a:t>
            </a:r>
            <a:r>
              <a:rPr lang="fr-FR" sz="2000" b="1" dirty="0" smtClean="0">
                <a:latin typeface="Calibri" charset="0"/>
              </a:rPr>
              <a:t>Stakeholders analysis &amp; consensus </a:t>
            </a:r>
            <a:r>
              <a:rPr lang="fr-FR" sz="2000" b="1" dirty="0" err="1" smtClean="0">
                <a:latin typeface="Calibri" charset="0"/>
              </a:rPr>
              <a:t>conference</a:t>
            </a:r>
            <a:endParaRPr lang="fr-FR" altLang="ja-JP" sz="2000" b="1" dirty="0">
              <a:latin typeface="Calibri" charset="0"/>
            </a:endParaRPr>
          </a:p>
        </p:txBody>
      </p:sp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783212" y="5629823"/>
            <a:ext cx="6910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eaLnBrk="1" hangingPunct="1">
              <a:lnSpc>
                <a:spcPts val="2400"/>
              </a:lnSpc>
              <a:buClr>
                <a:srgbClr val="C00000"/>
              </a:buClr>
              <a:buFont typeface="Wingdings" charset="2"/>
              <a:buChar char="ü"/>
            </a:pPr>
            <a:r>
              <a:rPr lang="fr-FR" sz="2000" b="1" dirty="0" smtClean="0">
                <a:latin typeface="Calibri" charset="0"/>
              </a:rPr>
              <a:t>Structure development</a:t>
            </a:r>
            <a:endParaRPr lang="fr-FR" altLang="ja-JP" sz="2000" b="1" dirty="0">
              <a:latin typeface="Calibri" charset="0"/>
            </a:endParaRPr>
          </a:p>
        </p:txBody>
      </p:sp>
      <p:sp>
        <p:nvSpPr>
          <p:cNvPr id="19" name="ZoneTexte 6"/>
          <p:cNvSpPr txBox="1">
            <a:spLocks noChangeArrowheads="1"/>
          </p:cNvSpPr>
          <p:nvPr/>
        </p:nvSpPr>
        <p:spPr bwMode="auto">
          <a:xfrm>
            <a:off x="7474563" y="5599296"/>
            <a:ext cx="43201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400"/>
              </a:lnSpc>
            </a:pPr>
            <a:r>
              <a:rPr lang="fr-FR" sz="2000" b="1" dirty="0">
                <a:latin typeface="Calibri" charset="0"/>
              </a:rPr>
              <a:t>:   </a:t>
            </a:r>
            <a:r>
              <a:rPr lang="fr-FR" sz="2000" b="1" dirty="0" smtClean="0">
                <a:latin typeface="Calibri" charset="0"/>
              </a:rPr>
              <a:t>2015-2018</a:t>
            </a:r>
            <a:endParaRPr lang="fr-FR" sz="2000" b="1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179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5" grpId="0"/>
      <p:bldP spid="3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0" y="-184666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 bwMode="auto">
          <a:xfrm>
            <a:off x="7277390" y="1274077"/>
            <a:ext cx="3333749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>
              <a:lnSpc>
                <a:spcPts val="2300"/>
              </a:lnSpc>
              <a:spcAft>
                <a:spcPts val="1800"/>
              </a:spcAft>
              <a:buFont typeface="Wingdings" charset="0"/>
              <a:buChar char="Ø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</a:rPr>
              <a:t>Collegiality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</a:rPr>
              <a:t> </a:t>
            </a:r>
          </a:p>
          <a:p>
            <a:pPr algn="just">
              <a:lnSpc>
                <a:spcPts val="2300"/>
              </a:lnSpc>
              <a:spcAft>
                <a:spcPts val="1800"/>
              </a:spcAft>
              <a:buFont typeface="Wingdings" charset="0"/>
              <a:buChar char="Ø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</a:rPr>
              <a:t> Multidisciplinarity</a:t>
            </a:r>
            <a:r>
              <a:rPr lang="fr-FR" sz="2000" b="1" dirty="0" smtClean="0">
                <a:latin typeface="Calibri" charset="0"/>
              </a:rPr>
              <a:t> 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 bwMode="auto">
          <a:xfrm>
            <a:off x="644428" y="1279852"/>
            <a:ext cx="5115079" cy="133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ts val="23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Consensus </a:t>
            </a:r>
            <a:r>
              <a:rPr lang="fr-F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with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fr-F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stakeholders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eaLnBrk="0" hangingPunct="0">
              <a:lnSpc>
                <a:spcPts val="23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(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resource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persons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national consultants &amp; international experts) </a:t>
            </a:r>
          </a:p>
          <a:p>
            <a:pPr algn="ctr" eaLnBrk="0" hangingPunct="0">
              <a:lnSpc>
                <a:spcPts val="2300"/>
              </a:lnSpc>
              <a:spcBef>
                <a:spcPts val="0"/>
              </a:spcBef>
              <a:spcAft>
                <a:spcPts val="1800"/>
              </a:spcAft>
              <a:defRPr/>
            </a:pPr>
            <a:endParaRPr lang="fr-FR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Accolade fermante 9"/>
          <p:cNvSpPr/>
          <p:nvPr/>
        </p:nvSpPr>
        <p:spPr>
          <a:xfrm flipH="1">
            <a:off x="6686454" y="1240554"/>
            <a:ext cx="381000" cy="97155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5810251" y="1597557"/>
            <a:ext cx="1047749" cy="323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2438113" y="3336444"/>
            <a:ext cx="8001000" cy="9480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Espace réservé du contenu 2"/>
          <p:cNvSpPr txBox="1">
            <a:spLocks/>
          </p:cNvSpPr>
          <p:nvPr/>
        </p:nvSpPr>
        <p:spPr bwMode="auto">
          <a:xfrm>
            <a:off x="2038158" y="2847084"/>
            <a:ext cx="8301567" cy="1285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ts val="2300"/>
              </a:lnSpc>
              <a:spcAft>
                <a:spcPts val="1800"/>
              </a:spcAft>
              <a:defRPr/>
            </a:pP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Since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 the </a:t>
            </a:r>
            <a:r>
              <a:rPr lang="fr-F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I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mplementation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 </a:t>
            </a:r>
            <a:r>
              <a:rPr lang="fr-F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S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tep</a:t>
            </a:r>
            <a:endParaRPr lang="fr-FR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charset="0"/>
            </a:endParaRPr>
          </a:p>
          <a:p>
            <a:pPr lvl="1" algn="just">
              <a:lnSpc>
                <a:spcPts val="2300"/>
              </a:lnSpc>
              <a:spcAft>
                <a:spcPts val="600"/>
              </a:spcAft>
              <a:buFont typeface="Wingdings" charset="0"/>
              <a:buChar char="Ø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Technical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&amp; </a:t>
            </a:r>
            <a:r>
              <a:rPr lang="fr-F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Scientific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organization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(TT1)</a:t>
            </a:r>
            <a:endParaRPr lang="fr-FR" sz="2000" b="1" dirty="0" smtClean="0">
              <a:latin typeface="Calibri" charset="0"/>
              <a:ea typeface="ＭＳ Ｐゴシック" charset="0"/>
            </a:endParaRPr>
          </a:p>
          <a:p>
            <a:pPr lvl="1" algn="just">
              <a:lnSpc>
                <a:spcPts val="2300"/>
              </a:lnSpc>
              <a:spcAft>
                <a:spcPts val="1800"/>
              </a:spcAft>
              <a:buFont typeface="Wingdings" charset="0"/>
              <a:buChar char="Ø"/>
              <a:defRPr/>
            </a:pPr>
            <a:r>
              <a:rPr lang="fr-FR" sz="2000" b="1" dirty="0" smtClean="0">
                <a:latin typeface="Calibri" charset="0"/>
                <a:ea typeface="ＭＳ Ｐゴシック" charset="0"/>
              </a:rPr>
              <a:t>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Administrative &amp; </a:t>
            </a:r>
            <a:r>
              <a:rPr lang="fr-F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legal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organization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(TT2)</a:t>
            </a:r>
          </a:p>
        </p:txBody>
      </p:sp>
      <p:sp>
        <p:nvSpPr>
          <p:cNvPr id="20" name="Flèche droite rayée 19"/>
          <p:cNvSpPr/>
          <p:nvPr/>
        </p:nvSpPr>
        <p:spPr>
          <a:xfrm rot="5400000">
            <a:off x="6096001" y="4541704"/>
            <a:ext cx="571500" cy="3810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4609427" y="4956688"/>
            <a:ext cx="3810000" cy="857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2" name="Espace réservé du contenu 2"/>
          <p:cNvSpPr txBox="1">
            <a:spLocks/>
          </p:cNvSpPr>
          <p:nvPr/>
        </p:nvSpPr>
        <p:spPr bwMode="auto">
          <a:xfrm>
            <a:off x="4683318" y="4961634"/>
            <a:ext cx="4095749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algn="just">
              <a:lnSpc>
                <a:spcPts val="2300"/>
              </a:lnSpc>
              <a:spcAft>
                <a:spcPts val="600"/>
              </a:spcAft>
              <a:buFont typeface="Wingdings" charset="0"/>
              <a:buChar char="Ø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Recommendations</a:t>
            </a:r>
            <a:endParaRPr lang="fr-FR" sz="2000" dirty="0" smtClean="0">
              <a:latin typeface="Calibri" charset="0"/>
              <a:ea typeface="ＭＳ Ｐゴシック" charset="0"/>
            </a:endParaRPr>
          </a:p>
          <a:p>
            <a:pPr lvl="1" algn="just">
              <a:lnSpc>
                <a:spcPts val="2300"/>
              </a:lnSpc>
              <a:spcAft>
                <a:spcPts val="1800"/>
              </a:spcAft>
              <a:buFont typeface="Wingdings" charset="0"/>
              <a:buChar char="Ø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</a:t>
            </a:r>
            <a:r>
              <a:rPr lang="fr-FR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R</a:t>
            </a:r>
            <a:r>
              <a:rPr lang="fr-F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oadmap</a:t>
            </a:r>
            <a:endParaRPr lang="fr-FR" sz="20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609623" y="485137"/>
            <a:ext cx="2653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Think Tank 1&amp;2</a:t>
            </a:r>
          </a:p>
        </p:txBody>
      </p:sp>
      <p:sp>
        <p:nvSpPr>
          <p:cNvPr id="14" name="Rectangle 13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027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 animBg="1"/>
      <p:bldP spid="12" grpId="0" animBg="1"/>
      <p:bldP spid="15" grpId="0" animBg="1"/>
      <p:bldP spid="16" grpId="0" animBg="1"/>
      <p:bldP spid="21" grpId="0" animBg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643688" y="387526"/>
            <a:ext cx="6043357" cy="6528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defTabSz="685800">
              <a:lnSpc>
                <a:spcPct val="90000"/>
              </a:lnSpc>
              <a:spcBef>
                <a:spcPts val="0"/>
              </a:spcBef>
              <a:buNone/>
              <a:defRPr sz="3200" b="1">
                <a:solidFill>
                  <a:schemeClr val="accent4">
                    <a:lumMod val="50000"/>
                  </a:schemeClr>
                </a:solidFill>
                <a:latin typeface="+mj-lt"/>
                <a:ea typeface="Calibri"/>
                <a:cs typeface="Arial"/>
              </a:defRPr>
            </a:lvl1pPr>
          </a:lstStyle>
          <a:p>
            <a:r>
              <a:rPr lang="en-US" sz="2800" dirty="0" smtClean="0">
                <a:solidFill>
                  <a:srgbClr val="FFC000">
                    <a:lumMod val="50000"/>
                  </a:srgbClr>
                </a:solidFill>
                <a:latin typeface="Calibri Light"/>
              </a:rPr>
              <a:t> </a:t>
            </a:r>
            <a:r>
              <a:rPr lang="en-US" sz="2800" b="0" dirty="0" smtClean="0">
                <a:solidFill>
                  <a:schemeClr val="tx2"/>
                </a:solidFill>
                <a:latin typeface="Calibri Light"/>
              </a:rPr>
              <a:t>Stakeholders analysis </a:t>
            </a:r>
            <a:r>
              <a:rPr lang="en-US" sz="1800" b="0" dirty="0" smtClean="0">
                <a:solidFill>
                  <a:schemeClr val="tx2"/>
                </a:solidFill>
                <a:latin typeface="Calibri Light"/>
              </a:rPr>
              <a:t>(1)</a:t>
            </a:r>
            <a:r>
              <a:rPr lang="en-US" sz="2800" b="0" dirty="0" smtClean="0">
                <a:solidFill>
                  <a:schemeClr val="tx2"/>
                </a:solidFill>
                <a:latin typeface="Roboto Slab"/>
                <a:cs typeface="Roboto Slab"/>
              </a:rPr>
              <a:t> </a:t>
            </a:r>
            <a:endParaRPr lang="en-US" sz="2800" b="0" dirty="0">
              <a:solidFill>
                <a:schemeClr val="tx2"/>
              </a:solidFill>
              <a:latin typeface="Roboto Slab"/>
              <a:cs typeface="Roboto Slab"/>
            </a:endParaRPr>
          </a:p>
        </p:txBody>
      </p:sp>
      <p:pic>
        <p:nvPicPr>
          <p:cNvPr id="11" name="Espace réservé du contenu 5" descr="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9" b="14849"/>
          <a:stretch>
            <a:fillRect/>
          </a:stretch>
        </p:blipFill>
        <p:spPr>
          <a:xfrm>
            <a:off x="8363170" y="1554127"/>
            <a:ext cx="3294077" cy="1665802"/>
          </a:xfrm>
          <a:prstGeom prst="rect">
            <a:avLst/>
          </a:prstGeom>
        </p:spPr>
      </p:pic>
      <p:sp>
        <p:nvSpPr>
          <p:cNvPr id="8" name="Espace réservé du pied de page 1">
            <a:extLst>
              <a:ext uri="{FF2B5EF4-FFF2-40B4-BE49-F238E27FC236}">
                <a16:creationId xmlns:a16="http://schemas.microsoft.com/office/drawing/2014/main" xmlns="" id="{4B27F001-1832-429F-8255-1D51D1E90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8075" y="6031634"/>
            <a:ext cx="8762162" cy="832102"/>
          </a:xfrm>
        </p:spPr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 flipV="1">
            <a:off x="714375" y="389957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0218022" y="5965448"/>
            <a:ext cx="18209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5467" y="1252193"/>
            <a:ext cx="7279874" cy="4068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Engaging stakeholders since the </a:t>
            </a:r>
            <a:r>
              <a:rPr lang="en-US" sz="2400" u="sng" dirty="0" smtClean="0"/>
              <a:t>institutionalization</a:t>
            </a:r>
            <a:r>
              <a:rPr lang="en-US" sz="2400" dirty="0" smtClean="0"/>
              <a:t> :</a:t>
            </a:r>
          </a:p>
          <a:p>
            <a:pPr>
              <a:lnSpc>
                <a:spcPct val="120000"/>
              </a:lnSpc>
            </a:pPr>
            <a:endParaRPr lang="en-US" sz="2400" dirty="0"/>
          </a:p>
          <a:p>
            <a:pPr>
              <a:lnSpc>
                <a:spcPct val="120000"/>
              </a:lnSpc>
              <a:buFont typeface="Wingdings" charset="2"/>
              <a:buChar char="ü"/>
            </a:pPr>
            <a:r>
              <a:rPr lang="en-US" sz="2400" dirty="0"/>
              <a:t>Better understanding of the complexity of the decision making process, its challenges and need for </a:t>
            </a:r>
            <a:r>
              <a:rPr lang="en-US" sz="2400" dirty="0" smtClean="0"/>
              <a:t>HTA</a:t>
            </a:r>
          </a:p>
          <a:p>
            <a:pPr>
              <a:lnSpc>
                <a:spcPct val="120000"/>
              </a:lnSpc>
              <a:buFont typeface="Wingdings" charset="2"/>
              <a:buChar char="ü"/>
            </a:pPr>
            <a:endParaRPr lang="en-US" sz="2400" dirty="0"/>
          </a:p>
          <a:p>
            <a:pPr>
              <a:lnSpc>
                <a:spcPct val="120000"/>
              </a:lnSpc>
              <a:buFont typeface="Wingdings" charset="2"/>
              <a:buChar char="ü"/>
            </a:pPr>
            <a:r>
              <a:rPr lang="en-US" sz="2400" dirty="0"/>
              <a:t> Shaping in “a consensus atmosphere” the policy levels that need to be informed by </a:t>
            </a:r>
            <a:r>
              <a:rPr lang="en-US" sz="2400" dirty="0" smtClean="0"/>
              <a:t>HTA</a:t>
            </a:r>
          </a:p>
          <a:p>
            <a:pPr>
              <a:lnSpc>
                <a:spcPct val="120000"/>
              </a:lnSpc>
              <a:buFont typeface="Wingdings" charset="2"/>
              <a:buChar char="ü"/>
            </a:pPr>
            <a:endParaRPr lang="en-US" sz="2400" dirty="0"/>
          </a:p>
          <a:p>
            <a:pPr>
              <a:lnSpc>
                <a:spcPct val="120000"/>
              </a:lnSpc>
              <a:buFont typeface="Wingdings" charset="2"/>
              <a:buChar char="ü"/>
            </a:pPr>
            <a:r>
              <a:rPr lang="en-US" sz="2400" dirty="0"/>
              <a:t>Integrate the multidisciplinarity “spirit” of HTA</a:t>
            </a:r>
          </a:p>
        </p:txBody>
      </p:sp>
      <p:pic>
        <p:nvPicPr>
          <p:cNvPr id="14" name="Espace réservé du contenu 3" descr="meeting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7" b="23637"/>
          <a:stretch>
            <a:fillRect/>
          </a:stretch>
        </p:blipFill>
        <p:spPr>
          <a:xfrm>
            <a:off x="8088162" y="3646110"/>
            <a:ext cx="3762537" cy="148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9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09622" y="433567"/>
            <a:ext cx="4059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1F497D"/>
                </a:solidFill>
                <a:latin typeface="Calibri Light"/>
              </a:rPr>
              <a:t>Stakeholders analysis </a:t>
            </a:r>
            <a:r>
              <a:rPr lang="en-US" dirty="0" smtClean="0">
                <a:solidFill>
                  <a:schemeClr val="tx2"/>
                </a:solidFill>
                <a:latin typeface="Calibri Light"/>
              </a:rPr>
              <a:t>(2)</a:t>
            </a:r>
            <a:r>
              <a:rPr lang="en-US" sz="2800" dirty="0" smtClean="0">
                <a:solidFill>
                  <a:schemeClr val="tx2"/>
                </a:solidFill>
                <a:latin typeface="Roboto Slab"/>
                <a:cs typeface="Roboto Slab"/>
              </a:rPr>
              <a:t> </a:t>
            </a:r>
            <a:endParaRPr lang="en-US" sz="28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427903" y="5948879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714375" y="389951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717" y="0"/>
            <a:ext cx="2814311" cy="537277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290795"/>
              </p:ext>
            </p:extLst>
          </p:nvPr>
        </p:nvGraphicFramePr>
        <p:xfrm>
          <a:off x="682089" y="1218637"/>
          <a:ext cx="10112618" cy="438259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37973"/>
                <a:gridCol w="5974645"/>
              </a:tblGrid>
              <a:tr h="4339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 smtClean="0">
                          <a:effectLst/>
                        </a:rPr>
                        <a:t>Workshop</a:t>
                      </a:r>
                      <a:endParaRPr lang="en-US" sz="1900" noProof="0">
                        <a:solidFill>
                          <a:schemeClr val="accent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 dirty="0" smtClean="0">
                          <a:effectLst/>
                        </a:rPr>
                        <a:t>Recommendations</a:t>
                      </a:r>
                      <a:endParaRPr lang="en-US" sz="1900" noProof="0" dirty="0">
                        <a:solidFill>
                          <a:schemeClr val="accent1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noProof="0" dirty="0" smtClean="0">
                          <a:effectLst/>
                        </a:rPr>
                        <a:t>1-HTA &amp; UHC</a:t>
                      </a:r>
                      <a:endParaRPr lang="en-US" sz="1900" noProof="0" dirty="0">
                        <a:solidFill>
                          <a:schemeClr val="tx2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noProof="0" smtClean="0">
                          <a:effectLst/>
                        </a:rPr>
                        <a:t>A new step towards UHC in Tunisia</a:t>
                      </a:r>
                      <a:endParaRPr lang="en-US" sz="1900" noProof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50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noProof="0" smtClean="0">
                          <a:effectLst/>
                        </a:rPr>
                        <a:t>2-HTA processes &amp; stakeholders involvement</a:t>
                      </a:r>
                      <a:endParaRPr lang="en-US" sz="1900" noProof="0">
                        <a:solidFill>
                          <a:schemeClr val="tx2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noProof="0" dirty="0" smtClean="0">
                          <a:effectLst/>
                        </a:rPr>
                        <a:t>Involvement of academics,</a:t>
                      </a:r>
                      <a:r>
                        <a:rPr lang="en-US" sz="1900" baseline="0" noProof="0" dirty="0" smtClean="0">
                          <a:effectLst/>
                        </a:rPr>
                        <a:t> healthcare professionals in m</a:t>
                      </a:r>
                      <a:r>
                        <a:rPr lang="en-US" sz="1900" noProof="0" dirty="0" smtClean="0">
                          <a:effectLst/>
                        </a:rPr>
                        <a:t>ultidisciplinary teams for HTA production</a:t>
                      </a:r>
                      <a:endParaRPr lang="en-US" sz="1900" noProof="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50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noProof="0" smtClean="0">
                          <a:effectLst/>
                        </a:rPr>
                        <a:t>3-Challenges &amp; solutions</a:t>
                      </a:r>
                      <a:endParaRPr lang="en-US" sz="1900" noProof="0">
                        <a:solidFill>
                          <a:schemeClr val="tx2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0"/>
                        </a:spcAft>
                        <a:buFont typeface="Wingdings" charset="2"/>
                        <a:buChar char="ü"/>
                      </a:pPr>
                      <a:r>
                        <a:rPr lang="en-US" sz="1900" noProof="0" smtClean="0">
                          <a:effectLst/>
                        </a:rPr>
                        <a:t>Scientific independence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Wingdings" charset="2"/>
                        <a:buChar char="ü"/>
                      </a:pPr>
                      <a:r>
                        <a:rPr lang="en-US" sz="1900" noProof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Management of conflicts</a:t>
                      </a:r>
                      <a:r>
                        <a:rPr lang="en-US" sz="1900" baseline="0" noProof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 of interests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Wingdings" charset="2"/>
                        <a:buChar char="ü"/>
                      </a:pPr>
                      <a:r>
                        <a:rPr lang="en-US" sz="1900" baseline="0" noProof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Participatory approach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Wingdings" charset="2"/>
                        <a:buChar char="ü"/>
                      </a:pPr>
                      <a:r>
                        <a:rPr lang="en-US" sz="1900" baseline="0" noProof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Regulatory embedding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Wingdings" charset="2"/>
                        <a:buChar char="ü"/>
                      </a:pPr>
                      <a:r>
                        <a:rPr lang="en-US" sz="1900" baseline="0" noProof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Good linkage with policy makers and key STK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Font typeface="Wingdings" charset="2"/>
                        <a:buNone/>
                      </a:pPr>
                      <a:endParaRPr lang="en-US" sz="1900" noProof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99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noProof="0" dirty="0" smtClean="0">
                          <a:effectLst/>
                        </a:rPr>
                        <a:t>4-HTA and pharmaceuticals</a:t>
                      </a:r>
                      <a:endParaRPr lang="en-US" sz="1900" noProof="0" dirty="0">
                        <a:solidFill>
                          <a:schemeClr val="tx2"/>
                        </a:solidFill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Predicted</a:t>
                      </a:r>
                      <a:r>
                        <a:rPr lang="en-US" sz="1900" b="0" baseline="0" noProof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crucial role in the P&amp;R process</a:t>
                      </a:r>
                      <a:endParaRPr lang="en-US" sz="1900" b="0" noProof="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545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ZoneTexte 2"/>
          <p:cNvSpPr txBox="1">
            <a:spLocks noChangeArrowheads="1"/>
          </p:cNvSpPr>
          <p:nvPr/>
        </p:nvSpPr>
        <p:spPr bwMode="auto">
          <a:xfrm>
            <a:off x="12803718" y="212566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20" name="ZoneTexte 19"/>
          <p:cNvSpPr txBox="1"/>
          <p:nvPr/>
        </p:nvSpPr>
        <p:spPr>
          <a:xfrm>
            <a:off x="609623" y="395695"/>
            <a:ext cx="6171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Roboto Slab" pitchFamily="2" charset="0"/>
                <a:ea typeface="Roboto Slab" pitchFamily="2" charset="0"/>
              </a:rPr>
              <a:t>Structure, scope &amp; support program</a:t>
            </a:r>
            <a:r>
              <a:rPr lang="fr-FR" sz="2800" dirty="0" smtClean="0">
                <a:solidFill>
                  <a:schemeClr val="tx2"/>
                </a:solidFill>
                <a:latin typeface="Roboto Slab" pitchFamily="2" charset="0"/>
                <a:ea typeface="Roboto Slab" pitchFamily="2" charset="0"/>
              </a:rPr>
              <a:t>…</a:t>
            </a:r>
            <a:endParaRPr lang="en-US" sz="2800" dirty="0" smtClean="0">
              <a:solidFill>
                <a:schemeClr val="tx2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804899" y="1455348"/>
            <a:ext cx="9551481" cy="468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  <a:buFont typeface="Arial"/>
              <a:buChar char="•"/>
            </a:pPr>
            <a:r>
              <a:rPr lang="en-US" sz="2400" b="1" dirty="0" smtClean="0">
                <a:latin typeface="Calibri" charset="0"/>
              </a:rPr>
              <a:t>Staff reinforcement</a:t>
            </a:r>
            <a:r>
              <a:rPr lang="fr-FR" sz="2400" b="1" dirty="0" smtClean="0">
                <a:latin typeface="Calibri" charset="0"/>
              </a:rPr>
              <a:t>…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b="1" dirty="0" smtClean="0">
                <a:latin typeface="Calibri" charset="0"/>
              </a:rPr>
              <a:t>    </a:t>
            </a:r>
            <a:r>
              <a:rPr lang="fr-FR" sz="2400" dirty="0" smtClean="0">
                <a:latin typeface="Calibri" charset="0"/>
              </a:rPr>
              <a:t>  </a:t>
            </a:r>
            <a:r>
              <a:rPr lang="fr-FR" sz="2400" dirty="0" smtClean="0">
                <a:solidFill>
                  <a:srgbClr val="008000"/>
                </a:solidFill>
                <a:latin typeface="Calibri" charset="0"/>
              </a:rPr>
              <a:t>+</a:t>
            </a:r>
            <a:r>
              <a:rPr lang="fr-FR" sz="2400" dirty="0" smtClean="0">
                <a:latin typeface="Calibri" charset="0"/>
              </a:rPr>
              <a:t> 40 (Administrative &amp; </a:t>
            </a:r>
            <a:r>
              <a:rPr lang="fr-FR" sz="2400" dirty="0" err="1" smtClean="0">
                <a:latin typeface="Calibri" charset="0"/>
              </a:rPr>
              <a:t>technical</a:t>
            </a:r>
            <a:r>
              <a:rPr lang="fr-FR" sz="2400" dirty="0" smtClean="0">
                <a:latin typeface="Calibri" charset="0"/>
              </a:rPr>
              <a:t> staff )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dirty="0" smtClean="0">
                <a:latin typeface="Calibri" charset="0"/>
              </a:rPr>
              <a:t>      </a:t>
            </a:r>
            <a:r>
              <a:rPr lang="fr-FR" sz="2400" dirty="0" smtClean="0">
                <a:solidFill>
                  <a:srgbClr val="FF0000"/>
                </a:solidFill>
                <a:latin typeface="Calibri" charset="0"/>
              </a:rPr>
              <a:t>- </a:t>
            </a:r>
            <a:r>
              <a:rPr lang="fr-FR" sz="2400" dirty="0" smtClean="0">
                <a:latin typeface="Calibri" charset="0"/>
              </a:rPr>
              <a:t>more staff </a:t>
            </a:r>
            <a:r>
              <a:rPr lang="fr-FR" sz="2400" dirty="0" err="1" smtClean="0">
                <a:latin typeface="Calibri" charset="0"/>
              </a:rPr>
              <a:t>is</a:t>
            </a:r>
            <a:r>
              <a:rPr lang="fr-FR" sz="2400" dirty="0" smtClean="0">
                <a:latin typeface="Calibri" charset="0"/>
              </a:rPr>
              <a:t> </a:t>
            </a:r>
            <a:r>
              <a:rPr lang="fr-FR" sz="2400" dirty="0" err="1" smtClean="0">
                <a:latin typeface="Calibri" charset="0"/>
              </a:rPr>
              <a:t>needed</a:t>
            </a:r>
            <a:endParaRPr lang="fr-FR" sz="2400" dirty="0" smtClean="0">
              <a:latin typeface="Calibri" charset="0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endParaRPr lang="en-US" sz="2400" b="1" dirty="0" smtClean="0">
              <a:latin typeface="Calibri" charset="0"/>
            </a:endParaRP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  <a:buFont typeface="Arial"/>
              <a:buChar char="•"/>
            </a:pPr>
            <a:r>
              <a:rPr lang="en-US" sz="2400" b="1" dirty="0" smtClean="0">
                <a:latin typeface="Calibri" charset="0"/>
              </a:rPr>
              <a:t>Budget allocation 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b="1" dirty="0" smtClean="0">
                <a:solidFill>
                  <a:srgbClr val="008000"/>
                </a:solidFill>
                <a:latin typeface="Calibri" charset="0"/>
              </a:rPr>
              <a:t>      </a:t>
            </a:r>
            <a:r>
              <a:rPr lang="fr-FR" sz="2400" dirty="0" smtClean="0">
                <a:solidFill>
                  <a:srgbClr val="008000"/>
                </a:solidFill>
                <a:latin typeface="Calibri" charset="0"/>
              </a:rPr>
              <a:t>+ </a:t>
            </a:r>
            <a:r>
              <a:rPr lang="fr-FR" sz="2400" dirty="0" err="1" smtClean="0">
                <a:latin typeface="Calibri" charset="0"/>
              </a:rPr>
              <a:t>Allocated</a:t>
            </a:r>
            <a:r>
              <a:rPr lang="fr-FR" sz="2400" dirty="0" smtClean="0">
                <a:latin typeface="Calibri" charset="0"/>
              </a:rPr>
              <a:t> budget for </a:t>
            </a:r>
            <a:r>
              <a:rPr lang="fr-FR" sz="2400" dirty="0" err="1" smtClean="0">
                <a:latin typeface="Calibri" charset="0"/>
              </a:rPr>
              <a:t>research</a:t>
            </a:r>
            <a:r>
              <a:rPr lang="fr-FR" sz="2400" dirty="0" smtClean="0">
                <a:latin typeface="Calibri" charset="0"/>
              </a:rPr>
              <a:t> </a:t>
            </a:r>
            <a:r>
              <a:rPr lang="fr-FR" sz="2400" dirty="0" err="1" smtClean="0">
                <a:latin typeface="Calibri" charset="0"/>
              </a:rPr>
              <a:t>projects</a:t>
            </a:r>
            <a:r>
              <a:rPr lang="fr-FR" sz="2400" dirty="0" smtClean="0">
                <a:latin typeface="Calibri" charset="0"/>
              </a:rPr>
              <a:t> &amp; </a:t>
            </a:r>
            <a:r>
              <a:rPr lang="fr-FR" sz="2400" dirty="0" err="1" smtClean="0">
                <a:latin typeface="Calibri" charset="0"/>
              </a:rPr>
              <a:t>capacity</a:t>
            </a:r>
            <a:r>
              <a:rPr lang="fr-FR" sz="2400" dirty="0" smtClean="0">
                <a:latin typeface="Calibri" charset="0"/>
              </a:rPr>
              <a:t> building</a:t>
            </a:r>
            <a:endParaRPr lang="fr-FR" sz="2400" dirty="0">
              <a:latin typeface="Calibri" charset="0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dirty="0">
                <a:latin typeface="Calibri" charset="0"/>
              </a:rPr>
              <a:t>      </a:t>
            </a:r>
            <a:r>
              <a:rPr lang="fr-FR" sz="2400" dirty="0">
                <a:solidFill>
                  <a:srgbClr val="FF0000"/>
                </a:solidFill>
                <a:latin typeface="Calibri" charset="0"/>
              </a:rPr>
              <a:t>- </a:t>
            </a:r>
            <a:r>
              <a:rPr lang="fr-FR" sz="2400" dirty="0" err="1" smtClean="0">
                <a:latin typeface="Calibri" charset="0"/>
              </a:rPr>
              <a:t>Procedure</a:t>
            </a:r>
            <a:r>
              <a:rPr lang="fr-FR" sz="2400" dirty="0" smtClean="0">
                <a:latin typeface="Calibri" charset="0"/>
              </a:rPr>
              <a:t> for </a:t>
            </a:r>
            <a:r>
              <a:rPr lang="fr-FR" sz="2400" dirty="0" err="1" smtClean="0">
                <a:latin typeface="Calibri" charset="0"/>
              </a:rPr>
              <a:t>paying</a:t>
            </a:r>
            <a:r>
              <a:rPr lang="fr-FR" sz="2400" dirty="0" smtClean="0">
                <a:latin typeface="Calibri" charset="0"/>
              </a:rPr>
              <a:t> experts </a:t>
            </a:r>
            <a:r>
              <a:rPr lang="fr-FR" sz="2400" dirty="0" err="1" smtClean="0">
                <a:latin typeface="Calibri" charset="0"/>
              </a:rPr>
              <a:t>should</a:t>
            </a:r>
            <a:r>
              <a:rPr lang="fr-FR" sz="2400" dirty="0" smtClean="0">
                <a:latin typeface="Calibri" charset="0"/>
              </a:rPr>
              <a:t> </a:t>
            </a:r>
            <a:r>
              <a:rPr lang="fr-FR" sz="2400" dirty="0" err="1" smtClean="0">
                <a:latin typeface="Calibri" charset="0"/>
              </a:rPr>
              <a:t>be</a:t>
            </a:r>
            <a:r>
              <a:rPr lang="fr-FR" sz="2400" dirty="0" smtClean="0">
                <a:latin typeface="Calibri" charset="0"/>
              </a:rPr>
              <a:t> </a:t>
            </a:r>
            <a:r>
              <a:rPr lang="fr-FR" sz="2400" dirty="0" err="1" smtClean="0">
                <a:latin typeface="Calibri" charset="0"/>
              </a:rPr>
              <a:t>well</a:t>
            </a:r>
            <a:r>
              <a:rPr lang="fr-FR" sz="2400" dirty="0" smtClean="0">
                <a:latin typeface="Calibri" charset="0"/>
              </a:rPr>
              <a:t> </a:t>
            </a:r>
            <a:r>
              <a:rPr lang="fr-FR" sz="2400" dirty="0" err="1" smtClean="0">
                <a:latin typeface="Calibri" charset="0"/>
              </a:rPr>
              <a:t>defined</a:t>
            </a:r>
            <a:endParaRPr lang="fr-FR" sz="2400" dirty="0" smtClean="0">
              <a:latin typeface="Calibri" charset="0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dirty="0" smtClean="0">
                <a:latin typeface="Calibri" charset="0"/>
              </a:rPr>
              <a:t>      </a:t>
            </a:r>
            <a:r>
              <a:rPr lang="fr-FR" sz="2400" dirty="0" smtClean="0">
                <a:solidFill>
                  <a:srgbClr val="FF0000"/>
                </a:solidFill>
                <a:latin typeface="Calibri" charset="0"/>
              </a:rPr>
              <a:t>-</a:t>
            </a:r>
            <a:r>
              <a:rPr lang="fr-FR" sz="2400" dirty="0" smtClean="0">
                <a:latin typeface="Calibri" charset="0"/>
              </a:rPr>
              <a:t> More </a:t>
            </a:r>
            <a:r>
              <a:rPr lang="fr-FR" sz="2400" dirty="0" err="1" smtClean="0">
                <a:latin typeface="Calibri" charset="0"/>
              </a:rPr>
              <a:t>funds</a:t>
            </a:r>
            <a:r>
              <a:rPr lang="fr-FR" sz="2400" dirty="0" smtClean="0">
                <a:latin typeface="Calibri" charset="0"/>
              </a:rPr>
              <a:t> to finance </a:t>
            </a:r>
            <a:r>
              <a:rPr lang="fr-FR" sz="2400" dirty="0" err="1" smtClean="0">
                <a:latin typeface="Calibri" charset="0"/>
              </a:rPr>
              <a:t>research</a:t>
            </a:r>
            <a:r>
              <a:rPr lang="fr-FR" sz="2400" dirty="0" smtClean="0">
                <a:latin typeface="Calibri" charset="0"/>
              </a:rPr>
              <a:t> </a:t>
            </a:r>
            <a:endParaRPr lang="en-US" sz="2400" dirty="0" smtClean="0">
              <a:latin typeface="Calibri" charset="0"/>
            </a:endParaRP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  <a:buFont typeface="Arial"/>
              <a:buChar char="•"/>
            </a:pPr>
            <a:endParaRPr lang="en-US" sz="2400" b="1" dirty="0">
              <a:latin typeface="Calibri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647" y="500015"/>
            <a:ext cx="2704294" cy="189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77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ZoneTexte 2"/>
          <p:cNvSpPr txBox="1">
            <a:spLocks noChangeArrowheads="1"/>
          </p:cNvSpPr>
          <p:nvPr/>
        </p:nvSpPr>
        <p:spPr bwMode="auto">
          <a:xfrm>
            <a:off x="12803718" y="2125663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20" name="ZoneTexte 19"/>
          <p:cNvSpPr txBox="1"/>
          <p:nvPr/>
        </p:nvSpPr>
        <p:spPr>
          <a:xfrm>
            <a:off x="609623" y="395695"/>
            <a:ext cx="6171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Roboto Slab" pitchFamily="2" charset="0"/>
                <a:ea typeface="Roboto Slab" pitchFamily="2" charset="0"/>
              </a:rPr>
              <a:t>Structure, scope &amp; support program</a:t>
            </a:r>
            <a:r>
              <a:rPr lang="fr-FR" sz="2800" dirty="0" smtClean="0">
                <a:solidFill>
                  <a:schemeClr val="tx2"/>
                </a:solidFill>
                <a:latin typeface="Roboto Slab" pitchFamily="2" charset="0"/>
                <a:ea typeface="Roboto Slab" pitchFamily="2" charset="0"/>
              </a:rPr>
              <a:t>…</a:t>
            </a:r>
            <a:endParaRPr lang="en-US" sz="2800" dirty="0" smtClean="0">
              <a:solidFill>
                <a:schemeClr val="tx2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647" y="500015"/>
            <a:ext cx="2704294" cy="18970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12219" y="1609964"/>
            <a:ext cx="9426275" cy="416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  <a:buFont typeface="Arial"/>
              <a:buChar char="•"/>
            </a:pPr>
            <a:r>
              <a:rPr lang="en-US" sz="2400" b="1" dirty="0">
                <a:latin typeface="Calibri" charset="0"/>
              </a:rPr>
              <a:t>IT system development 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en-US" sz="2400" b="1" dirty="0">
                <a:latin typeface="Calibri" charset="0"/>
              </a:rPr>
              <a:t>    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b="1" dirty="0">
                <a:latin typeface="Calibri" charset="0"/>
              </a:rPr>
              <a:t> </a:t>
            </a:r>
            <a:r>
              <a:rPr lang="en-US" sz="2400" b="1" dirty="0">
                <a:solidFill>
                  <a:srgbClr val="008000"/>
                </a:solidFill>
                <a:latin typeface="Calibri" charset="0"/>
              </a:rPr>
              <a:t>+</a:t>
            </a:r>
            <a:r>
              <a:rPr lang="en-US" sz="2400" dirty="0">
                <a:latin typeface="Calibri" charset="0"/>
              </a:rPr>
              <a:t> Data center, </a:t>
            </a:r>
            <a:r>
              <a:rPr lang="en-US" sz="2400" dirty="0" smtClean="0">
                <a:latin typeface="Calibri" charset="0"/>
              </a:rPr>
              <a:t>documentary portal, new </a:t>
            </a:r>
            <a:r>
              <a:rPr lang="en-US" sz="2400" dirty="0">
                <a:latin typeface="Calibri" charset="0"/>
              </a:rPr>
              <a:t>website </a:t>
            </a:r>
            <a:r>
              <a:rPr lang="fr-FR" sz="2400" dirty="0">
                <a:latin typeface="Calibri" charset="0"/>
              </a:rPr>
              <a:t>…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dirty="0">
                <a:latin typeface="Calibri" charset="0"/>
              </a:rPr>
              <a:t>      </a:t>
            </a:r>
            <a:r>
              <a:rPr lang="fr-FR" sz="2400" b="1" dirty="0">
                <a:solidFill>
                  <a:srgbClr val="FF0000"/>
                </a:solidFill>
                <a:latin typeface="Calibri" charset="0"/>
              </a:rPr>
              <a:t>-</a:t>
            </a:r>
            <a:r>
              <a:rPr lang="fr-FR" sz="2400" dirty="0">
                <a:latin typeface="Calibri" charset="0"/>
              </a:rPr>
              <a:t> </a:t>
            </a:r>
            <a:r>
              <a:rPr lang="fr-FR" sz="2400" dirty="0" smtClean="0">
                <a:latin typeface="Calibri" charset="0"/>
              </a:rPr>
              <a:t>More </a:t>
            </a:r>
            <a:r>
              <a:rPr lang="fr-FR" sz="2400" dirty="0" err="1" smtClean="0">
                <a:latin typeface="Calibri" charset="0"/>
              </a:rPr>
              <a:t>visibility</a:t>
            </a:r>
            <a:r>
              <a:rPr lang="fr-FR" sz="2400" dirty="0" smtClean="0">
                <a:latin typeface="Calibri" charset="0"/>
              </a:rPr>
              <a:t> </a:t>
            </a:r>
            <a:r>
              <a:rPr lang="fr-FR" sz="2400" dirty="0">
                <a:latin typeface="Calibri" charset="0"/>
              </a:rPr>
              <a:t>&amp; </a:t>
            </a:r>
            <a:r>
              <a:rPr lang="fr-FR" sz="2400" dirty="0" err="1" smtClean="0">
                <a:latin typeface="Calibri" charset="0"/>
              </a:rPr>
              <a:t>better</a:t>
            </a:r>
            <a:r>
              <a:rPr lang="fr-FR" sz="2400" dirty="0" smtClean="0">
                <a:latin typeface="Calibri" charset="0"/>
              </a:rPr>
              <a:t> communication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endParaRPr lang="en-US" sz="2400" dirty="0">
              <a:latin typeface="Calibri" charset="0"/>
            </a:endParaRP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  <a:buFont typeface="Arial"/>
              <a:buChar char="•"/>
            </a:pPr>
            <a:r>
              <a:rPr lang="en-US" sz="2400" b="1" dirty="0">
                <a:latin typeface="Calibri" charset="0"/>
              </a:rPr>
              <a:t>Legal text </a:t>
            </a:r>
          </a:p>
          <a:p>
            <a:pPr lvl="2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b="1" dirty="0" smtClean="0">
                <a:solidFill>
                  <a:srgbClr val="008000"/>
                </a:solidFill>
                <a:latin typeface="Calibri" charset="0"/>
              </a:rPr>
              <a:t>+ </a:t>
            </a:r>
            <a:r>
              <a:rPr lang="fr-FR" sz="2400" dirty="0" err="1" smtClean="0">
                <a:latin typeface="Calibri" charset="0"/>
              </a:rPr>
              <a:t>From</a:t>
            </a:r>
            <a:r>
              <a:rPr lang="fr-FR" sz="2400" dirty="0" smtClean="0">
                <a:latin typeface="Calibri" charset="0"/>
              </a:rPr>
              <a:t> INASanté to INEAS to </a:t>
            </a:r>
            <a:r>
              <a:rPr lang="fr-FR" sz="2400" dirty="0" err="1" smtClean="0">
                <a:latin typeface="Calibri" charset="0"/>
              </a:rPr>
              <a:t>highlight</a:t>
            </a:r>
            <a:r>
              <a:rPr lang="fr-FR" sz="2400" dirty="0" smtClean="0">
                <a:latin typeface="Calibri" charset="0"/>
              </a:rPr>
              <a:t> HTA 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dirty="0">
                <a:latin typeface="Calibri" charset="0"/>
              </a:rPr>
              <a:t> </a:t>
            </a:r>
            <a:r>
              <a:rPr lang="fr-FR" sz="2400" dirty="0" smtClean="0">
                <a:latin typeface="Calibri" charset="0"/>
              </a:rPr>
              <a:t>    </a:t>
            </a:r>
            <a:r>
              <a:rPr lang="fr-FR" sz="2400" b="1" dirty="0" smtClean="0">
                <a:solidFill>
                  <a:srgbClr val="FF0000"/>
                </a:solidFill>
                <a:latin typeface="Calibri" charset="0"/>
              </a:rPr>
              <a:t> -</a:t>
            </a:r>
            <a:r>
              <a:rPr lang="fr-FR" sz="2400" dirty="0" smtClean="0">
                <a:latin typeface="Calibri" charset="0"/>
              </a:rPr>
              <a:t> Accreditation and HTA are </a:t>
            </a:r>
            <a:r>
              <a:rPr lang="fr-FR" sz="2400" u="sng" dirty="0" smtClean="0">
                <a:latin typeface="Calibri" charset="0"/>
              </a:rPr>
              <a:t>not </a:t>
            </a:r>
            <a:r>
              <a:rPr lang="fr-FR" sz="2400" u="sng" dirty="0" err="1" smtClean="0">
                <a:latin typeface="Calibri" charset="0"/>
              </a:rPr>
              <a:t>mandatory</a:t>
            </a:r>
            <a:r>
              <a:rPr lang="fr-FR" sz="2400" u="sng" dirty="0" smtClean="0">
                <a:latin typeface="Calibri" charset="0"/>
              </a:rPr>
              <a:t> </a:t>
            </a:r>
            <a:r>
              <a:rPr lang="fr-FR" sz="2400" u="sng" dirty="0" err="1" smtClean="0">
                <a:latin typeface="Calibri" charset="0"/>
              </a:rPr>
              <a:t>yet</a:t>
            </a:r>
            <a:endParaRPr lang="fr-FR" sz="2400" u="sng" dirty="0" smtClean="0">
              <a:latin typeface="Calibri" charset="0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  <a:buClr>
                <a:srgbClr val="C00000"/>
              </a:buClr>
            </a:pPr>
            <a:r>
              <a:rPr lang="fr-FR" sz="2400" dirty="0">
                <a:latin typeface="Calibri" charset="0"/>
              </a:rPr>
              <a:t> </a:t>
            </a:r>
            <a:r>
              <a:rPr lang="fr-FR" sz="2400" dirty="0" smtClean="0">
                <a:latin typeface="Calibri" charset="0"/>
              </a:rPr>
              <a:t>     </a:t>
            </a:r>
            <a:endParaRPr lang="en-US" sz="24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71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29600" y="1295403"/>
            <a:ext cx="3556000" cy="48307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7010400" y="1828800"/>
            <a:ext cx="477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Ellipse 3"/>
          <p:cNvSpPr/>
          <p:nvPr/>
        </p:nvSpPr>
        <p:spPr>
          <a:xfrm>
            <a:off x="2540000" y="2209800"/>
            <a:ext cx="711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0427903" y="5948883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 flipV="1">
            <a:off x="714375" y="389961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5" y="524750"/>
            <a:ext cx="1219200" cy="609600"/>
          </a:xfrm>
          <a:prstGeom prst="rect">
            <a:avLst/>
          </a:prstGeom>
        </p:spPr>
      </p:pic>
      <p:pic>
        <p:nvPicPr>
          <p:cNvPr id="9" name="Image 8" descr="Capture d’écran 2018-05-28 à 12.20.2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73" y="2039287"/>
            <a:ext cx="6885051" cy="3416702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5123603" y="277576"/>
            <a:ext cx="2488739" cy="2486501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b="1" dirty="0" smtClean="0">
              <a:solidFill>
                <a:srgbClr val="376092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b="1" dirty="0" smtClean="0">
                <a:solidFill>
                  <a:srgbClr val="376092"/>
                </a:solidFill>
              </a:rPr>
              <a:t>Population: </a:t>
            </a:r>
            <a:r>
              <a:rPr lang="en-US" dirty="0">
                <a:solidFill>
                  <a:srgbClr val="376092"/>
                </a:solidFill>
              </a:rPr>
              <a:t>11,647,057</a:t>
            </a:r>
          </a:p>
          <a:p>
            <a:pPr algn="ctr"/>
            <a:r>
              <a:rPr lang="en-US" b="1" dirty="0" smtClean="0">
                <a:solidFill>
                  <a:srgbClr val="376092"/>
                </a:solidFill>
              </a:rPr>
              <a:t>Life expectancy:</a:t>
            </a:r>
            <a:r>
              <a:rPr lang="en-US" b="1" dirty="0">
                <a:solidFill>
                  <a:srgbClr val="376092"/>
                </a:solidFill>
              </a:rPr>
              <a:t>(2016) </a:t>
            </a:r>
            <a:r>
              <a:rPr lang="en-US" dirty="0">
                <a:solidFill>
                  <a:srgbClr val="376092"/>
                </a:solidFill>
              </a:rPr>
              <a:t>: </a:t>
            </a:r>
            <a:endParaRPr lang="en-US" dirty="0" smtClean="0">
              <a:solidFill>
                <a:srgbClr val="376092"/>
              </a:solidFill>
            </a:endParaRPr>
          </a:p>
          <a:p>
            <a:pPr algn="ctr"/>
            <a:r>
              <a:rPr lang="en-US" dirty="0" smtClean="0">
                <a:solidFill>
                  <a:srgbClr val="376092"/>
                </a:solidFill>
              </a:rPr>
              <a:t>m</a:t>
            </a:r>
            <a:r>
              <a:rPr lang="en-US" dirty="0">
                <a:solidFill>
                  <a:srgbClr val="376092"/>
                </a:solidFill>
              </a:rPr>
              <a:t>/74 ; f/</a:t>
            </a:r>
            <a:r>
              <a:rPr lang="en-US" dirty="0" smtClean="0">
                <a:solidFill>
                  <a:srgbClr val="376092"/>
                </a:solidFill>
              </a:rPr>
              <a:t>78</a:t>
            </a:r>
            <a:endParaRPr lang="en-US" dirty="0">
              <a:solidFill>
                <a:srgbClr val="376092"/>
              </a:solidFill>
            </a:endParaRPr>
          </a:p>
          <a:p>
            <a:pPr algn="ctr"/>
            <a:r>
              <a:rPr lang="en-US" b="1" dirty="0">
                <a:solidFill>
                  <a:srgbClr val="376092"/>
                </a:solidFill>
              </a:rPr>
              <a:t>Child</a:t>
            </a:r>
            <a:r>
              <a:rPr lang="en-US" dirty="0">
                <a:solidFill>
                  <a:srgbClr val="376092"/>
                </a:solidFill>
              </a:rPr>
              <a:t> </a:t>
            </a:r>
            <a:r>
              <a:rPr lang="en-US" b="1" dirty="0" smtClean="0">
                <a:solidFill>
                  <a:srgbClr val="376092"/>
                </a:solidFill>
              </a:rPr>
              <a:t>Mortality/1000</a:t>
            </a:r>
            <a:r>
              <a:rPr lang="en-US" dirty="0" smtClean="0">
                <a:solidFill>
                  <a:srgbClr val="376092"/>
                </a:solidFill>
              </a:rPr>
              <a:t>: 14</a:t>
            </a:r>
          </a:p>
          <a:p>
            <a:pPr algn="ctr">
              <a:lnSpc>
                <a:spcPct val="90000"/>
              </a:lnSpc>
            </a:pPr>
            <a:endParaRPr lang="en-US" dirty="0" smtClean="0">
              <a:solidFill>
                <a:srgbClr val="376092"/>
              </a:solidFill>
            </a:endParaRPr>
          </a:p>
          <a:p>
            <a:pPr algn="ctr">
              <a:lnSpc>
                <a:spcPct val="90000"/>
              </a:lnSpc>
            </a:pPr>
            <a:endParaRPr lang="en-US" dirty="0">
              <a:solidFill>
                <a:srgbClr val="376092"/>
              </a:solidFill>
            </a:endParaRPr>
          </a:p>
        </p:txBody>
      </p:sp>
      <p:pic>
        <p:nvPicPr>
          <p:cNvPr id="6" name="Image 5" descr="Capture d’écran 2018-06-05 à 16.26.1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333" y="2054132"/>
            <a:ext cx="3247440" cy="3437637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8517122" y="242761"/>
            <a:ext cx="3268632" cy="127317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76092"/>
                </a:solidFill>
              </a:rPr>
              <a:t>GDP/2015 : </a:t>
            </a:r>
            <a:r>
              <a:rPr lang="en-US" dirty="0">
                <a:solidFill>
                  <a:srgbClr val="376092"/>
                </a:solidFill>
              </a:rPr>
              <a:t>48.61 billion US $</a:t>
            </a:r>
          </a:p>
          <a:p>
            <a:pPr algn="ctr"/>
            <a:r>
              <a:rPr lang="en-US" b="1" dirty="0">
                <a:solidFill>
                  <a:srgbClr val="376092"/>
                </a:solidFill>
              </a:rPr>
              <a:t>GDP on health(2014) : </a:t>
            </a:r>
            <a:r>
              <a:rPr lang="en-US" dirty="0">
                <a:solidFill>
                  <a:srgbClr val="376092"/>
                </a:solidFill>
              </a:rPr>
              <a:t>7,1%</a:t>
            </a:r>
          </a:p>
        </p:txBody>
      </p:sp>
    </p:spTree>
    <p:extLst>
      <p:ext uri="{BB962C8B-B14F-4D97-AF65-F5344CB8AC3E}">
        <p14:creationId xmlns:p14="http://schemas.microsoft.com/office/powerpoint/2010/main" val="401600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79693" y="1753073"/>
            <a:ext cx="11053962" cy="4329014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85000"/>
              <a:buFont typeface="Wingdings" charset="2"/>
              <a:buChar char="ü"/>
            </a:pPr>
            <a:r>
              <a:rPr lang="fr-FR" sz="2800" b="1" dirty="0" smtClean="0">
                <a:solidFill>
                  <a:schemeClr val="accent2"/>
                </a:solidFill>
                <a:latin typeface="Calibri" charset="0"/>
              </a:rPr>
              <a:t>WHO</a:t>
            </a:r>
            <a:r>
              <a:rPr lang="fr-FR" sz="2400" b="1" dirty="0" smtClean="0">
                <a:latin typeface="Calibri" charset="0"/>
              </a:rPr>
              <a:t> </a:t>
            </a:r>
            <a:r>
              <a:rPr lang="fr-FR" sz="2400" dirty="0" smtClean="0">
                <a:latin typeface="Calibri" charset="0"/>
              </a:rPr>
              <a:t>2014-2018 </a:t>
            </a:r>
          </a:p>
          <a:p>
            <a:pPr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85000"/>
              <a:buFont typeface="Wingdings" charset="2"/>
              <a:buChar char="ü"/>
            </a:pPr>
            <a:r>
              <a:rPr lang="fr-FR" sz="2800" b="1" dirty="0" smtClean="0">
                <a:solidFill>
                  <a:srgbClr val="C0504D"/>
                </a:solidFill>
                <a:latin typeface="Calibri" charset="0"/>
              </a:rPr>
              <a:t>EU</a:t>
            </a:r>
            <a:endParaRPr lang="fr-FR" sz="2800" b="1" dirty="0">
              <a:solidFill>
                <a:srgbClr val="C0504D"/>
              </a:solidFill>
              <a:latin typeface="Calibri" charset="0"/>
            </a:endParaRPr>
          </a:p>
          <a:p>
            <a:pPr lvl="2">
              <a:lnSpc>
                <a:spcPts val="2400"/>
              </a:lnSpc>
              <a:spcAft>
                <a:spcPts val="600"/>
              </a:spcAft>
              <a:buSzPct val="85000"/>
              <a:buFont typeface="Arial" charset="0"/>
              <a:buChar char="•"/>
            </a:pPr>
            <a:r>
              <a:rPr lang="fr-FR" u="sng" dirty="0" smtClean="0">
                <a:latin typeface="Calibri" charset="0"/>
              </a:rPr>
              <a:t>PAZD</a:t>
            </a:r>
            <a:r>
              <a:rPr lang="fr-FR" dirty="0" smtClean="0">
                <a:latin typeface="Calibri" charset="0"/>
              </a:rPr>
              <a:t> </a:t>
            </a:r>
            <a:r>
              <a:rPr lang="fr-FR" dirty="0">
                <a:latin typeface="Calibri" charset="0"/>
              </a:rPr>
              <a:t>(</a:t>
            </a:r>
            <a:r>
              <a:rPr lang="fr-FR" dirty="0">
                <a:solidFill>
                  <a:srgbClr val="0070C0"/>
                </a:solidFill>
                <a:latin typeface="Calibri" charset="0"/>
              </a:rPr>
              <a:t>2015-2016</a:t>
            </a:r>
            <a:r>
              <a:rPr lang="fr-FR" dirty="0">
                <a:latin typeface="Calibri" charset="0"/>
              </a:rPr>
              <a:t>) : </a:t>
            </a:r>
            <a:r>
              <a:rPr lang="fr-FR" dirty="0" smtClean="0">
                <a:latin typeface="Calibri" charset="0"/>
              </a:rPr>
              <a:t>Accreditation; </a:t>
            </a:r>
            <a:r>
              <a:rPr lang="fr-FR" dirty="0">
                <a:latin typeface="Calibri" charset="0"/>
              </a:rPr>
              <a:t>10 experts </a:t>
            </a:r>
            <a:r>
              <a:rPr lang="fr-FR" dirty="0" smtClean="0">
                <a:latin typeface="Calibri" charset="0"/>
              </a:rPr>
              <a:t>/1Y </a:t>
            </a:r>
          </a:p>
          <a:p>
            <a:pPr lvl="2">
              <a:lnSpc>
                <a:spcPts val="2400"/>
              </a:lnSpc>
              <a:spcAft>
                <a:spcPts val="600"/>
              </a:spcAft>
              <a:buSzPct val="85000"/>
              <a:buFont typeface="Arial" charset="0"/>
              <a:buChar char="•"/>
            </a:pPr>
            <a:r>
              <a:rPr lang="fr-FR" u="sng" dirty="0" smtClean="0">
                <a:latin typeface="Calibri" charset="0"/>
              </a:rPr>
              <a:t>PACS</a:t>
            </a:r>
            <a:r>
              <a:rPr lang="fr-FR" dirty="0" smtClean="0">
                <a:latin typeface="Calibri" charset="0"/>
              </a:rPr>
              <a:t> (</a:t>
            </a:r>
            <a:r>
              <a:rPr lang="fr-FR" dirty="0" smtClean="0">
                <a:solidFill>
                  <a:srgbClr val="0070C0"/>
                </a:solidFill>
                <a:latin typeface="Calibri" charset="0"/>
              </a:rPr>
              <a:t>2015-2019</a:t>
            </a:r>
            <a:r>
              <a:rPr lang="fr-FR" dirty="0" smtClean="0">
                <a:latin typeface="Calibri" charset="0"/>
              </a:rPr>
              <a:t>): 3 </a:t>
            </a:r>
            <a:r>
              <a:rPr lang="fr-FR" dirty="0" err="1" smtClean="0">
                <a:latin typeface="Calibri" charset="0"/>
              </a:rPr>
              <a:t>departments</a:t>
            </a:r>
            <a:r>
              <a:rPr lang="fr-FR" dirty="0" smtClean="0">
                <a:latin typeface="Calibri" charset="0"/>
              </a:rPr>
              <a:t> ; 35 experts /2 Y</a:t>
            </a:r>
          </a:p>
          <a:p>
            <a:pPr lvl="2">
              <a:lnSpc>
                <a:spcPts val="2400"/>
              </a:lnSpc>
              <a:spcAft>
                <a:spcPts val="600"/>
              </a:spcAft>
              <a:buSzPct val="85000"/>
              <a:buFont typeface="Arial" charset="0"/>
              <a:buChar char="•"/>
            </a:pPr>
            <a:endParaRPr lang="fr-FR" dirty="0" smtClean="0">
              <a:latin typeface="Calibri" charset="0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SzPct val="85000"/>
              <a:buFont typeface="Wingdings" charset="2"/>
              <a:buChar char="ü"/>
            </a:pPr>
            <a:r>
              <a:rPr lang="fr-FR" sz="2800" b="1" dirty="0" err="1" smtClean="0">
                <a:solidFill>
                  <a:srgbClr val="C0504D"/>
                </a:solidFill>
                <a:latin typeface="Calibri" charset="0"/>
              </a:rPr>
              <a:t>Visits</a:t>
            </a:r>
            <a:r>
              <a:rPr lang="fr-FR" sz="2800" b="1" dirty="0" smtClean="0">
                <a:latin typeface="Calibri" charset="0"/>
              </a:rPr>
              <a:t>  </a:t>
            </a:r>
            <a:r>
              <a:rPr lang="fr-FR" sz="2400" dirty="0" smtClean="0">
                <a:latin typeface="Calibri" charset="0"/>
              </a:rPr>
              <a:t>HAS, OSTEBA, INESSS</a:t>
            </a:r>
          </a:p>
          <a:p>
            <a:pPr>
              <a:lnSpc>
                <a:spcPts val="2400"/>
              </a:lnSpc>
              <a:spcAft>
                <a:spcPts val="1200"/>
              </a:spcAft>
              <a:buSzPct val="85000"/>
              <a:buFont typeface="Wingdings" charset="2"/>
              <a:buChar char="ü"/>
            </a:pPr>
            <a:r>
              <a:rPr lang="fr-FR" sz="2800" b="1" dirty="0" err="1" smtClean="0">
                <a:solidFill>
                  <a:schemeClr val="accent2"/>
                </a:solidFill>
                <a:latin typeface="Calibri" charset="0"/>
              </a:rPr>
              <a:t>Conferences</a:t>
            </a:r>
            <a:r>
              <a:rPr lang="fr-FR" sz="2400" b="1" dirty="0" smtClean="0">
                <a:solidFill>
                  <a:schemeClr val="accent2"/>
                </a:solidFill>
                <a:latin typeface="Calibri" charset="0"/>
              </a:rPr>
              <a:t> </a:t>
            </a:r>
            <a:r>
              <a:rPr lang="fr-FR" sz="2400" b="1" dirty="0" smtClean="0">
                <a:latin typeface="Calibri" charset="0"/>
              </a:rPr>
              <a:t> </a:t>
            </a:r>
            <a:r>
              <a:rPr lang="fr-FR" sz="2400" dirty="0" smtClean="0">
                <a:latin typeface="Calibri" charset="0"/>
              </a:rPr>
              <a:t>HTAi, INAHTA, ISPOR</a:t>
            </a:r>
          </a:p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r>
              <a:rPr lang="fr-FR" sz="2400" dirty="0">
                <a:latin typeface="Calibri" charset="0"/>
              </a:rPr>
              <a:t>                             </a:t>
            </a:r>
            <a:r>
              <a:rPr lang="fr-FR" sz="2400" dirty="0" smtClean="0">
                <a:latin typeface="Calibri" charset="0"/>
              </a:rPr>
              <a:t>     GIN, ISQUA, </a:t>
            </a:r>
            <a:r>
              <a:rPr lang="fr-FR" sz="2400" dirty="0" err="1" smtClean="0">
                <a:latin typeface="Calibri" charset="0"/>
              </a:rPr>
              <a:t>Integrated</a:t>
            </a:r>
            <a:r>
              <a:rPr lang="fr-FR" sz="2400" dirty="0" smtClean="0">
                <a:latin typeface="Calibri" charset="0"/>
              </a:rPr>
              <a:t> </a:t>
            </a:r>
            <a:r>
              <a:rPr lang="fr-FR" sz="2400" dirty="0">
                <a:latin typeface="Calibri" charset="0"/>
              </a:rPr>
              <a:t>care</a:t>
            </a:r>
          </a:p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endParaRPr lang="fr-FR" sz="2800" b="1" dirty="0" smtClean="0">
              <a:latin typeface="Calibri" charset="0"/>
            </a:endParaRPr>
          </a:p>
        </p:txBody>
      </p:sp>
      <p:sp>
        <p:nvSpPr>
          <p:cNvPr id="27650" name="AutoShape 2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652" name="AutoShape 4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27490" y="558786"/>
            <a:ext cx="96394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85000"/>
            </a:pPr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Capacity building support programs</a:t>
            </a:r>
          </a:p>
          <a:p>
            <a:pPr algn="ctr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SzPct val="85000"/>
            </a:pPr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 </a:t>
            </a:r>
            <a:r>
              <a:rPr lang="fr-FR" sz="2000" i="1" dirty="0" smtClean="0">
                <a:solidFill>
                  <a:schemeClr val="tx2"/>
                </a:solidFill>
                <a:latin typeface="Calibri" charset="0"/>
              </a:rPr>
              <a:t>HTA</a:t>
            </a:r>
            <a:r>
              <a:rPr lang="fr-FR" sz="2000" i="1" dirty="0">
                <a:solidFill>
                  <a:schemeClr val="tx2"/>
                </a:solidFill>
                <a:latin typeface="Calibri" charset="0"/>
              </a:rPr>
              <a:t>, Accreditation, </a:t>
            </a:r>
            <a:r>
              <a:rPr lang="fr-FR" sz="2000" i="1" dirty="0" err="1">
                <a:solidFill>
                  <a:schemeClr val="tx2"/>
                </a:solidFill>
                <a:latin typeface="Calibri" charset="0"/>
              </a:rPr>
              <a:t>CPGs</a:t>
            </a:r>
            <a:r>
              <a:rPr lang="fr-FR" sz="2000" i="1" dirty="0">
                <a:solidFill>
                  <a:schemeClr val="tx2"/>
                </a:solidFill>
                <a:latin typeface="Calibri" charset="0"/>
              </a:rPr>
              <a:t> &amp; care </a:t>
            </a:r>
            <a:r>
              <a:rPr lang="fr-FR" sz="2000" i="1" dirty="0" err="1" smtClean="0">
                <a:solidFill>
                  <a:schemeClr val="tx2"/>
                </a:solidFill>
                <a:latin typeface="Calibri" charset="0"/>
              </a:rPr>
              <a:t>pathway</a:t>
            </a:r>
            <a:endParaRPr lang="fr-FR" sz="2000" i="1" dirty="0">
              <a:solidFill>
                <a:srgbClr val="C0504D"/>
              </a:solidFill>
              <a:latin typeface="Calibri" charset="0"/>
            </a:endParaRPr>
          </a:p>
          <a:p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  </a:t>
            </a:r>
            <a:endParaRPr lang="en-US" sz="28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788" y="0"/>
            <a:ext cx="1486212" cy="174848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660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96539" y="1344523"/>
            <a:ext cx="5471116" cy="3697438"/>
          </a:xfrm>
        </p:spPr>
        <p:txBody>
          <a:bodyPr>
            <a:normAutofit/>
          </a:bodyPr>
          <a:lstStyle/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r>
              <a:rPr lang="en-US" sz="2400" b="1" dirty="0" smtClean="0">
                <a:latin typeface="Calibri" charset="0"/>
              </a:rPr>
              <a:t>HTA databases</a:t>
            </a:r>
          </a:p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r>
              <a:rPr lang="en-US" sz="2400" b="1" dirty="0" smtClean="0">
                <a:latin typeface="Calibri" charset="0"/>
              </a:rPr>
              <a:t>Systematic reviews, Meta-</a:t>
            </a:r>
            <a:r>
              <a:rPr lang="en-US" sz="2400" b="1" dirty="0" err="1" smtClean="0">
                <a:latin typeface="Calibri" charset="0"/>
              </a:rPr>
              <a:t>anaysis</a:t>
            </a:r>
            <a:endParaRPr lang="en-US" sz="2400" b="1" dirty="0" smtClean="0">
              <a:latin typeface="Calibri" charset="0"/>
            </a:endParaRPr>
          </a:p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r>
              <a:rPr lang="en-US" sz="2400" b="1" dirty="0" smtClean="0">
                <a:latin typeface="Calibri" charset="0"/>
              </a:rPr>
              <a:t>Critical appraisal of literature in HTA</a:t>
            </a:r>
          </a:p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r>
              <a:rPr lang="en-US" sz="2400" b="1" dirty="0" smtClean="0">
                <a:latin typeface="Calibri" charset="0"/>
              </a:rPr>
              <a:t>Clinical effectiveness  </a:t>
            </a:r>
          </a:p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r>
              <a:rPr lang="en-US" sz="2400" b="1" dirty="0" smtClean="0">
                <a:latin typeface="Calibri" charset="0"/>
              </a:rPr>
              <a:t>Modeling (CEA)</a:t>
            </a:r>
          </a:p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r>
              <a:rPr lang="en-US" sz="2400" b="1" dirty="0" smtClean="0">
                <a:latin typeface="Calibri" charset="0"/>
              </a:rPr>
              <a:t>Budget impact analysis     </a:t>
            </a:r>
            <a:endParaRPr lang="en-US" sz="3600" dirty="0" smtClean="0"/>
          </a:p>
        </p:txBody>
      </p:sp>
      <p:sp>
        <p:nvSpPr>
          <p:cNvPr id="27650" name="AutoShape 2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652" name="AutoShape 4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09603" y="433567"/>
            <a:ext cx="4095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Capacity building in HTA</a:t>
            </a:r>
            <a:endParaRPr lang="en-US" sz="28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6582294" y="697650"/>
            <a:ext cx="5312340" cy="475833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/>
          <p:cNvSpPr txBox="1"/>
          <p:nvPr/>
        </p:nvSpPr>
        <p:spPr>
          <a:xfrm>
            <a:off x="7315647" y="1270084"/>
            <a:ext cx="42212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ü"/>
            </a:pPr>
            <a:r>
              <a:rPr lang="en-US" sz="2400" dirty="0" smtClean="0"/>
              <a:t>Post graduate training, master programs abroad</a:t>
            </a:r>
          </a:p>
          <a:p>
            <a:pPr marL="342900" indent="-342900">
              <a:buFont typeface="Wingdings" charset="2"/>
              <a:buChar char="ü"/>
            </a:pPr>
            <a:endParaRPr lang="en-US" sz="2400" dirty="0" smtClean="0"/>
          </a:p>
          <a:p>
            <a:pPr marL="342900" indent="-342900">
              <a:buFont typeface="Wingdings" charset="2"/>
              <a:buChar char="ü"/>
            </a:pPr>
            <a:r>
              <a:rPr lang="en-US" sz="2400" dirty="0" smtClean="0"/>
              <a:t>Projects </a:t>
            </a:r>
            <a:r>
              <a:rPr lang="en-US" sz="2400" dirty="0"/>
              <a:t>based training with international </a:t>
            </a:r>
            <a:r>
              <a:rPr lang="en-US" sz="2400" dirty="0" smtClean="0"/>
              <a:t>experts</a:t>
            </a:r>
          </a:p>
          <a:p>
            <a:pPr marL="342900" indent="-342900">
              <a:buFont typeface="Wingdings" charset="2"/>
              <a:buChar char="ü"/>
            </a:pPr>
            <a:endParaRPr lang="en-US" sz="2400" dirty="0" smtClean="0"/>
          </a:p>
          <a:p>
            <a:pPr marL="342900" indent="-342900">
              <a:buFont typeface="Wingdings" charset="2"/>
              <a:buChar char="ü"/>
            </a:pPr>
            <a:r>
              <a:rPr lang="fr-FR" sz="2400" dirty="0" smtClean="0"/>
              <a:t>C</a:t>
            </a:r>
            <a:r>
              <a:rPr lang="en-US" sz="2400" dirty="0" err="1" smtClean="0"/>
              <a:t>onferences</a:t>
            </a:r>
            <a:endParaRPr lang="en-US" sz="2400" dirty="0" smtClean="0"/>
          </a:p>
          <a:p>
            <a:pPr marL="342900" indent="-342900">
              <a:buFont typeface="Wingdings" charset="2"/>
              <a:buChar char="ü"/>
            </a:pPr>
            <a:endParaRPr lang="en-US" sz="2400" dirty="0" smtClean="0"/>
          </a:p>
          <a:p>
            <a:pPr marL="342900" indent="-342900">
              <a:buFont typeface="Wingdings" charset="2"/>
              <a:buChar char="ü"/>
            </a:pPr>
            <a:r>
              <a:rPr lang="en-US" sz="2400" dirty="0" smtClean="0"/>
              <a:t>visits to HTA organizations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200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36600" y="1198529"/>
            <a:ext cx="7834361" cy="466889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b="1" dirty="0" smtClean="0">
                <a:latin typeface="Calibri" charset="0"/>
              </a:rPr>
              <a:t>Request form (available on website)</a:t>
            </a:r>
            <a:endParaRPr lang="en-US" sz="2600" b="1" dirty="0">
              <a:latin typeface="Calibri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b="1" dirty="0" smtClean="0">
                <a:latin typeface="Calibri" charset="0"/>
              </a:rPr>
              <a:t>Prioritization of topics process : </a:t>
            </a:r>
            <a:r>
              <a:rPr lang="en-US" sz="2600" dirty="0" smtClean="0">
                <a:latin typeface="Calibri" charset="0"/>
              </a:rPr>
              <a:t>2 meetings/ year with a permanent committee</a:t>
            </a:r>
            <a:r>
              <a:rPr lang="fr-FR" sz="2600" dirty="0" smtClean="0">
                <a:latin typeface="Calibri" charset="0"/>
              </a:rPr>
              <a:t>e</a:t>
            </a:r>
            <a:r>
              <a:rPr lang="en-US" sz="2600" dirty="0" smtClean="0">
                <a:latin typeface="Calibri" charset="0"/>
              </a:rPr>
              <a:t> ( key Stakeholders) using </a:t>
            </a:r>
            <a:r>
              <a:rPr lang="en-US" sz="2600" u="sng" dirty="0" smtClean="0">
                <a:latin typeface="Calibri" charset="0"/>
              </a:rPr>
              <a:t>Pritec tool</a:t>
            </a: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b="1" dirty="0" smtClean="0">
                <a:latin typeface="Calibri" charset="0"/>
              </a:rPr>
              <a:t>Timelines defined</a:t>
            </a: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b="1" dirty="0" smtClean="0">
                <a:latin typeface="Calibri" charset="0"/>
              </a:rPr>
              <a:t>Structure &amp; sections</a:t>
            </a:r>
          </a:p>
          <a:p>
            <a:pPr marL="0" indent="0">
              <a:lnSpc>
                <a:spcPts val="2400"/>
              </a:lnSpc>
              <a:spcAft>
                <a:spcPts val="1200"/>
              </a:spcAft>
              <a:buSzPct val="85000"/>
              <a:buNone/>
            </a:pPr>
            <a:endParaRPr lang="en-US" sz="2400" b="1" dirty="0" smtClean="0">
              <a:latin typeface="Calibri" charset="0"/>
            </a:endParaRPr>
          </a:p>
        </p:txBody>
      </p:sp>
      <p:sp>
        <p:nvSpPr>
          <p:cNvPr id="27650" name="AutoShape 2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652" name="AutoShape 4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09603" y="433567"/>
            <a:ext cx="1860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Processes</a:t>
            </a:r>
            <a:endParaRPr lang="en-US" sz="28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507" y="1416281"/>
            <a:ext cx="28448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93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591913" y="1717295"/>
            <a:ext cx="7190443" cy="386391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dirty="0" smtClean="0">
                <a:latin typeface="Calibri" charset="0"/>
              </a:rPr>
              <a:t>Guidance for introduction of new and emerging technologies (</a:t>
            </a:r>
            <a:r>
              <a:rPr lang="en-US" sz="2600" b="1" dirty="0" smtClean="0">
                <a:latin typeface="Calibri" charset="0"/>
              </a:rPr>
              <a:t>Application of MCDA</a:t>
            </a:r>
            <a:r>
              <a:rPr lang="en-US" sz="2600" dirty="0" smtClean="0">
                <a:latin typeface="Calibri" charset="0"/>
              </a:rPr>
              <a:t>)</a:t>
            </a: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endParaRPr lang="en-US" sz="2600" dirty="0" smtClean="0">
              <a:latin typeface="Calibri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b="1" u="sng" dirty="0">
                <a:latin typeface="Calibri" charset="0"/>
              </a:rPr>
              <a:t>First </a:t>
            </a:r>
            <a:r>
              <a:rPr lang="en-US" sz="2600" b="1" u="sng" dirty="0" smtClean="0">
                <a:latin typeface="Calibri" charset="0"/>
              </a:rPr>
              <a:t>Tunisian HTA report published </a:t>
            </a:r>
            <a:endParaRPr lang="en-US" sz="2600" b="1" u="sng" dirty="0">
              <a:latin typeface="Calibri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endParaRPr lang="en-US" sz="2600" dirty="0" smtClean="0">
              <a:latin typeface="Calibri" charset="0"/>
            </a:endParaRPr>
          </a:p>
        </p:txBody>
      </p:sp>
      <p:sp>
        <p:nvSpPr>
          <p:cNvPr id="27650" name="AutoShape 2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652" name="AutoShape 4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14" name="Image 13" descr="Capture d’écran 2018-08-03 à 15.01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640" y="3229285"/>
            <a:ext cx="1770641" cy="2501861"/>
          </a:xfrm>
          <a:prstGeom prst="rect">
            <a:avLst/>
          </a:prstGeom>
          <a:ln>
            <a:solidFill>
              <a:srgbClr val="1F497D"/>
            </a:solidFill>
          </a:ln>
        </p:spPr>
      </p:pic>
      <p:pic>
        <p:nvPicPr>
          <p:cNvPr id="15" name="Espace réservé du contenu 3" descr="Capture d’écran 2017-06-05 à 20.11.34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" r="-75"/>
          <a:stretch/>
        </p:blipFill>
        <p:spPr>
          <a:xfrm>
            <a:off x="9390501" y="733428"/>
            <a:ext cx="1414946" cy="2035095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2861866" cy="190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6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61807" y="1073309"/>
            <a:ext cx="7369308" cy="454367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Aft>
                <a:spcPts val="1200"/>
              </a:spcAft>
              <a:buSzPct val="85000"/>
              <a:buNone/>
            </a:pPr>
            <a:endParaRPr lang="en-US" sz="2600" dirty="0" smtClean="0">
              <a:latin typeface="Calibri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dirty="0" smtClean="0">
                <a:latin typeface="Calibri" charset="0"/>
              </a:rPr>
              <a:t>Pharmaceuticals (templates for submissions)</a:t>
            </a: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dirty="0" smtClean="0">
                <a:latin typeface="Calibri" charset="0"/>
              </a:rPr>
              <a:t>Methodological guidance </a:t>
            </a: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endParaRPr lang="en-US" sz="2600" b="1" u="sng" dirty="0" smtClean="0">
              <a:latin typeface="Calibri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buSzPct val="85000"/>
            </a:pPr>
            <a:r>
              <a:rPr lang="en-US" sz="2600" dirty="0" smtClean="0">
                <a:latin typeface="Calibri" charset="0"/>
              </a:rPr>
              <a:t>2 ongoing projects (pharmaceuticals)</a:t>
            </a:r>
            <a:endParaRPr lang="en-US" sz="2400" dirty="0" smtClean="0">
              <a:latin typeface="Calibri" charset="0"/>
            </a:endParaRPr>
          </a:p>
        </p:txBody>
      </p:sp>
      <p:sp>
        <p:nvSpPr>
          <p:cNvPr id="27650" name="AutoShape 2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652" name="AutoShape 4" descr="https://lh5.googleusercontent.com/-oAR17rhOxDU/AAAAAAAAAAI/AAAAAAAANsc/gXDlC2wRF90/s0-c-k-no-ns/photo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09603" y="433567"/>
            <a:ext cx="2160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D</a:t>
            </a:r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eliverables </a:t>
            </a:r>
            <a:endParaRPr lang="en-US" sz="28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3075" y="1694274"/>
            <a:ext cx="3090291" cy="257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04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66181" y="338396"/>
            <a:ext cx="618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National collaboration</a:t>
            </a:r>
            <a:endParaRPr lang="en-US" sz="2800" dirty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31851" y="5009323"/>
            <a:ext cx="10515600" cy="9276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427903" y="5948882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687353" y="268370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1501004725"/>
              </p:ext>
            </p:extLst>
          </p:nvPr>
        </p:nvGraphicFramePr>
        <p:xfrm>
          <a:off x="544821" y="72272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Imag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4587" y="411437"/>
            <a:ext cx="3612069" cy="203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93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12849" y="1127245"/>
            <a:ext cx="10269553" cy="4998918"/>
          </a:xfrm>
        </p:spPr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10972800" y="6559559"/>
            <a:ext cx="1219200" cy="244475"/>
          </a:xfrm>
          <a:prstGeom prst="rect">
            <a:avLst/>
          </a:prstGeom>
        </p:spPr>
        <p:txBody>
          <a:bodyPr/>
          <a:lstStyle/>
          <a:p>
            <a:fld id="{B8FF5EE5-4BA7-41DF-8555-B137040734FB}" type="slidenum">
              <a:rPr lang="fr-FR" smtClean="0"/>
              <a:pPr/>
              <a:t>26</a:t>
            </a:fld>
            <a:endParaRPr lang="fr-FR"/>
          </a:p>
        </p:txBody>
      </p:sp>
      <p:pic>
        <p:nvPicPr>
          <p:cNvPr id="1026" name="Picture 2" descr="http://isqua.org/images/common/logo.png?sfvrsn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5076" y="3191765"/>
            <a:ext cx="2117872" cy="1008112"/>
          </a:xfrm>
          <a:prstGeom prst="rect">
            <a:avLst/>
          </a:prstGeom>
          <a:noFill/>
        </p:spPr>
      </p:pic>
      <p:pic>
        <p:nvPicPr>
          <p:cNvPr id="1028" name="Picture 4" descr="http://www.eunethta.eu/sites/5026.fedimbo.belgium.be/files/collaborations/logo_inahta_150px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2273" y="1277512"/>
            <a:ext cx="1920213" cy="1512168"/>
          </a:xfrm>
          <a:prstGeom prst="rect">
            <a:avLst/>
          </a:prstGeom>
          <a:noFill/>
        </p:spPr>
      </p:pic>
      <p:pic>
        <p:nvPicPr>
          <p:cNvPr id="1030" name="Picture 6" descr="http://www.g-i-n.net/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9427" y="1077767"/>
            <a:ext cx="1727200" cy="1295401"/>
          </a:xfrm>
          <a:prstGeom prst="rect">
            <a:avLst/>
          </a:prstGeom>
          <a:noFill/>
        </p:spPr>
      </p:pic>
      <p:pic>
        <p:nvPicPr>
          <p:cNvPr id="1038" name="Picture 14" descr="http://www.eurasianhta.org/wp-content/uploads/2016/08/eurasianlo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32315" y="3109482"/>
            <a:ext cx="3653919" cy="504056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09603" y="433567"/>
            <a:ext cx="4296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International collaboration</a:t>
            </a:r>
            <a:endParaRPr lang="fr-FR" sz="28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0441" y="1548045"/>
            <a:ext cx="2184400" cy="95250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7437" y="4132039"/>
            <a:ext cx="1310967" cy="131096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14193" y="3922059"/>
            <a:ext cx="1871467" cy="187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3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5467" y="1162753"/>
            <a:ext cx="10777499" cy="464203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Ø"/>
            </a:pPr>
            <a:r>
              <a:rPr lang="en-US" dirty="0" smtClean="0"/>
              <a:t>Building larger capacities for HTA </a:t>
            </a:r>
          </a:p>
          <a:p>
            <a:pPr marL="400050" lvl="1" indent="0">
              <a:buNone/>
            </a:pPr>
            <a:r>
              <a:rPr lang="en-US" sz="1600" i="1" dirty="0" smtClean="0"/>
              <a:t>Collaborating with universities for permanent educational programs to overcome limited capacities</a:t>
            </a:r>
          </a:p>
          <a:p>
            <a:pPr marL="400050" lvl="1" indent="0">
              <a:buNone/>
            </a:pPr>
            <a:endParaRPr lang="en-US" sz="1600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Extending the scope of activities </a:t>
            </a:r>
            <a:endParaRPr lang="en-US" dirty="0"/>
          </a:p>
          <a:p>
            <a:pPr marL="400050" lvl="1" indent="0">
              <a:buNone/>
            </a:pPr>
            <a:r>
              <a:rPr lang="fr-FR" sz="1600" i="1" dirty="0" smtClean="0"/>
              <a:t>D</a:t>
            </a:r>
            <a:r>
              <a:rPr lang="en-US" sz="1600" i="1" dirty="0" err="1" smtClean="0"/>
              <a:t>evices</a:t>
            </a:r>
            <a:r>
              <a:rPr lang="en-US" sz="1600" i="1" dirty="0" smtClean="0"/>
              <a:t>, procedures</a:t>
            </a:r>
            <a:endParaRPr lang="en-US" sz="1600" i="1" dirty="0"/>
          </a:p>
          <a:p>
            <a:pPr marL="400050" lvl="1" indent="0">
              <a:buNone/>
            </a:pPr>
            <a:endParaRPr lang="en-US" sz="1600" dirty="0"/>
          </a:p>
          <a:p>
            <a:pPr marL="285750">
              <a:buFont typeface="Wingdings" charset="2"/>
              <a:buChar char="Ø"/>
            </a:pPr>
            <a:r>
              <a:rPr lang="en-US" dirty="0" smtClean="0"/>
              <a:t>Developing &amp; using local evidence for HTA reports</a:t>
            </a:r>
          </a:p>
          <a:p>
            <a:pPr marL="0" lvl="1" indent="0">
              <a:buNone/>
            </a:pPr>
            <a:r>
              <a:rPr lang="en-US" sz="1600" dirty="0" smtClean="0"/>
              <a:t>       </a:t>
            </a:r>
            <a:r>
              <a:rPr lang="en-US" sz="1600" i="1" dirty="0" smtClean="0"/>
              <a:t>public/private partnerships</a:t>
            </a:r>
          </a:p>
          <a:p>
            <a:pPr marL="0" lvl="1" indent="0">
              <a:buNone/>
            </a:pPr>
            <a:r>
              <a:rPr lang="en-US" sz="1600" i="1" dirty="0"/>
              <a:t> </a:t>
            </a:r>
            <a:r>
              <a:rPr lang="en-US" sz="1600" i="1" dirty="0" smtClean="0"/>
              <a:t>      Academic teams</a:t>
            </a:r>
            <a:endParaRPr lang="en-US" sz="1600" dirty="0"/>
          </a:p>
          <a:p>
            <a:pPr>
              <a:buFont typeface="Wingdings" charset="2"/>
              <a:buChar char="Ø"/>
            </a:pPr>
            <a:r>
              <a:rPr lang="en-US" dirty="0" smtClean="0"/>
              <a:t>More integration of results in decision-making</a:t>
            </a:r>
          </a:p>
          <a:p>
            <a:pPr marL="0" lvl="1" indent="0">
              <a:buNone/>
            </a:pPr>
            <a:r>
              <a:rPr lang="en-US" sz="1600" i="1" dirty="0" smtClean="0"/>
              <a:t>        Good communication plan &amp; raising awareness around HTA</a:t>
            </a:r>
          </a:p>
          <a:p>
            <a:pPr marL="0" lvl="1" indent="0">
              <a:buNone/>
            </a:pPr>
            <a:r>
              <a:rPr lang="en-US" sz="1600" i="1" dirty="0"/>
              <a:t> </a:t>
            </a:r>
            <a:r>
              <a:rPr lang="en-US" sz="1600" i="1" dirty="0" smtClean="0"/>
              <a:t>       Prioritization of HTA topics according to the healthcare system priorities </a:t>
            </a:r>
          </a:p>
          <a:p>
            <a:pPr marL="0" lvl="1" indent="0">
              <a:buNone/>
            </a:pPr>
            <a:r>
              <a:rPr lang="en-US" sz="1600" i="1" dirty="0"/>
              <a:t> </a:t>
            </a:r>
            <a:r>
              <a:rPr lang="en-US" sz="1600" i="1" dirty="0" smtClean="0"/>
              <a:t>       Evolving to a mandatory use of Results of HTA</a:t>
            </a:r>
          </a:p>
          <a:p>
            <a:pPr marL="0" lvl="1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</a:t>
            </a:r>
            <a:endParaRPr lang="en-US" sz="1600" dirty="0"/>
          </a:p>
          <a:p>
            <a:pPr>
              <a:buFont typeface="Wingdings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285750">
              <a:buFont typeface="Wingdings" charset="2"/>
              <a:buChar char="Ø"/>
            </a:pPr>
            <a:endParaRPr lang="en-US" dirty="0" smtClean="0"/>
          </a:p>
          <a:p>
            <a:pPr marL="285750">
              <a:buFont typeface="Wingdings" charset="2"/>
              <a:buChar char="Ø"/>
            </a:pPr>
            <a:endParaRPr lang="en-US" sz="2000" dirty="0"/>
          </a:p>
        </p:txBody>
      </p:sp>
      <p:pic>
        <p:nvPicPr>
          <p:cNvPr id="4" name="Image 3" descr="Capture d’écran 2018-02-21 à 13.22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931" y="5943601"/>
            <a:ext cx="2640069" cy="9143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flipV="1">
            <a:off x="714375" y="389959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609623" y="433611"/>
            <a:ext cx="2838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The way </a:t>
            </a:r>
            <a:r>
              <a:rPr lang="fr-FR" sz="2800" dirty="0" err="1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forward</a:t>
            </a:r>
            <a:endParaRPr lang="fr-FR" sz="2800" b="1" dirty="0" smtClean="0">
              <a:solidFill>
                <a:schemeClr val="tx2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4703" y="203424"/>
            <a:ext cx="2360904" cy="158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38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-184666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3407602" y="1285876"/>
            <a:ext cx="7200900" cy="540067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4176878" y="2281239"/>
            <a:ext cx="5759449" cy="431958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4733859" y="3327400"/>
            <a:ext cx="4320116" cy="324008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6096397" y="5132388"/>
            <a:ext cx="1919817" cy="143986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7941502" y="5138738"/>
            <a:ext cx="1104900" cy="5330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700"/>
              </a:lnSpc>
              <a:defRPr/>
            </a:pPr>
            <a:endParaRPr lang="fr-FR" sz="1600" b="1" dirty="0" smtClean="0">
              <a:latin typeface="+mj-lt"/>
              <a:ea typeface="+mn-ea"/>
              <a:cs typeface="Arial" pitchFamily="34" charset="0"/>
            </a:endParaRPr>
          </a:p>
          <a:p>
            <a:pPr>
              <a:lnSpc>
                <a:spcPts val="1700"/>
              </a:lnSpc>
              <a:defRPr/>
            </a:pPr>
            <a:r>
              <a:rPr lang="fr-FR" sz="1600" b="1" dirty="0" smtClean="0">
                <a:latin typeface="+mj-lt"/>
                <a:ea typeface="+mn-ea"/>
                <a:cs typeface="Arial" pitchFamily="34" charset="0"/>
              </a:rPr>
              <a:t>Experts</a:t>
            </a:r>
            <a:endParaRPr lang="fr-FR" sz="1600" b="1" dirty="0"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38921" name="ZoneTexte 31"/>
          <p:cNvSpPr txBox="1">
            <a:spLocks noChangeArrowheads="1"/>
          </p:cNvSpPr>
          <p:nvPr/>
        </p:nvSpPr>
        <p:spPr bwMode="auto">
          <a:xfrm>
            <a:off x="6893751" y="3995739"/>
            <a:ext cx="1727200" cy="486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fr-FR" sz="1600" b="1" dirty="0" err="1" smtClean="0">
                <a:latin typeface="Calibri" pitchFamily="34" charset="0"/>
              </a:rPr>
              <a:t>Private</a:t>
            </a:r>
            <a:r>
              <a:rPr lang="fr-FR" sz="1600" b="1" dirty="0" smtClean="0">
                <a:latin typeface="Calibri" pitchFamily="34" charset="0"/>
              </a:rPr>
              <a:t> </a:t>
            </a:r>
            <a:r>
              <a:rPr lang="fr-FR" sz="1600" b="1" dirty="0" err="1" smtClean="0">
                <a:latin typeface="Calibri" pitchFamily="34" charset="0"/>
              </a:rPr>
              <a:t>companies</a:t>
            </a:r>
            <a:endParaRPr lang="fr-FR" sz="1600" b="1" dirty="0">
              <a:latin typeface="Calibri" pitchFamily="34" charset="0"/>
            </a:endParaRPr>
          </a:p>
        </p:txBody>
      </p:sp>
      <p:sp>
        <p:nvSpPr>
          <p:cNvPr id="38922" name="ZoneTexte 32"/>
          <p:cNvSpPr txBox="1">
            <a:spLocks noChangeArrowheads="1"/>
          </p:cNvSpPr>
          <p:nvPr/>
        </p:nvSpPr>
        <p:spPr bwMode="auto">
          <a:xfrm>
            <a:off x="6173341" y="4638907"/>
            <a:ext cx="1524000" cy="29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fr-FR" sz="1600" b="1" dirty="0" err="1" smtClean="0">
                <a:latin typeface="Calibri" pitchFamily="34" charset="0"/>
              </a:rPr>
              <a:t>Universities</a:t>
            </a:r>
            <a:endParaRPr lang="fr-FR" sz="1600" b="1" dirty="0">
              <a:latin typeface="Calibri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5179251" y="4067175"/>
            <a:ext cx="1524000" cy="6783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  <a:defRPr/>
            </a:pPr>
            <a:r>
              <a:rPr lang="fr-FR" sz="1600" b="1" dirty="0" smtClean="0">
                <a:latin typeface="+mj-lt"/>
                <a:cs typeface="Arial" pitchFamily="34" charset="0"/>
              </a:rPr>
              <a:t>Health </a:t>
            </a:r>
            <a:r>
              <a:rPr lang="fr-FR" sz="1600" b="1" dirty="0" err="1" smtClean="0">
                <a:latin typeface="+mj-lt"/>
                <a:cs typeface="Arial" pitchFamily="34" charset="0"/>
              </a:rPr>
              <a:t>organizations</a:t>
            </a:r>
            <a:endParaRPr lang="fr-FR" sz="1600" b="1" dirty="0" smtClean="0">
              <a:latin typeface="+mj-lt"/>
              <a:cs typeface="Arial" pitchFamily="34" charset="0"/>
            </a:endParaRPr>
          </a:p>
          <a:p>
            <a:pPr algn="ctr">
              <a:lnSpc>
                <a:spcPts val="1500"/>
              </a:lnSpc>
              <a:defRPr/>
            </a:pPr>
            <a:endParaRPr lang="fr-FR" sz="1600" b="1" dirty="0"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38924" name="ZoneTexte 34"/>
          <p:cNvSpPr txBox="1">
            <a:spLocks noChangeArrowheads="1"/>
          </p:cNvSpPr>
          <p:nvPr/>
        </p:nvSpPr>
        <p:spPr bwMode="auto">
          <a:xfrm>
            <a:off x="4798251" y="4852989"/>
            <a:ext cx="1524000" cy="486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fr-FR" sz="1600" b="1" dirty="0" err="1" smtClean="0">
                <a:latin typeface="Calibri" pitchFamily="34" charset="0"/>
              </a:rPr>
              <a:t>Scientific</a:t>
            </a:r>
            <a:r>
              <a:rPr lang="fr-FR" sz="1600" b="1" dirty="0" smtClean="0">
                <a:latin typeface="Calibri" pitchFamily="34" charset="0"/>
              </a:rPr>
              <a:t> </a:t>
            </a:r>
            <a:r>
              <a:rPr lang="fr-FR" sz="1600" b="1" dirty="0" err="1" smtClean="0">
                <a:latin typeface="Calibri" pitchFamily="34" charset="0"/>
              </a:rPr>
              <a:t>societies</a:t>
            </a:r>
            <a:endParaRPr lang="fr-FR" sz="1600" b="1" dirty="0">
              <a:latin typeface="Calibri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7370001" y="4495800"/>
            <a:ext cx="1727200" cy="4860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  <a:defRPr/>
            </a:pPr>
            <a:endParaRPr lang="fr-FR" sz="1600" b="1" dirty="0" smtClean="0">
              <a:latin typeface="+mj-lt"/>
              <a:ea typeface="+mn-ea"/>
              <a:cs typeface="Arial" pitchFamily="34" charset="0"/>
            </a:endParaRPr>
          </a:p>
          <a:p>
            <a:pPr algn="ctr">
              <a:lnSpc>
                <a:spcPts val="1500"/>
              </a:lnSpc>
              <a:defRPr/>
            </a:pPr>
            <a:endParaRPr lang="fr-FR" sz="1600" b="1" dirty="0"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4703002" y="3138489"/>
            <a:ext cx="1238249" cy="4860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  <a:defRPr/>
            </a:pPr>
            <a:r>
              <a:rPr lang="fr-FR" sz="1600" b="1" dirty="0" err="1" smtClean="0">
                <a:latin typeface="+mj-lt"/>
                <a:ea typeface="+mn-ea"/>
                <a:cs typeface="Arial" pitchFamily="34" charset="0"/>
              </a:rPr>
              <a:t>Private</a:t>
            </a:r>
            <a:r>
              <a:rPr lang="fr-FR" sz="1600" b="1" dirty="0" smtClean="0">
                <a:latin typeface="+mj-lt"/>
                <a:ea typeface="+mn-ea"/>
                <a:cs typeface="Arial" pitchFamily="34" charset="0"/>
              </a:rPr>
              <a:t> </a:t>
            </a:r>
            <a:r>
              <a:rPr lang="fr-FR" sz="1600" b="1" dirty="0" err="1" smtClean="0">
                <a:latin typeface="+mj-lt"/>
                <a:ea typeface="+mn-ea"/>
                <a:cs typeface="Arial" pitchFamily="34" charset="0"/>
              </a:rPr>
              <a:t>sector</a:t>
            </a:r>
            <a:endParaRPr lang="fr-FR" sz="1600" b="1" dirty="0"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38927" name="ZoneTexte 37"/>
          <p:cNvSpPr txBox="1">
            <a:spLocks noChangeArrowheads="1"/>
          </p:cNvSpPr>
          <p:nvPr/>
        </p:nvSpPr>
        <p:spPr bwMode="auto">
          <a:xfrm>
            <a:off x="6417502" y="2752725"/>
            <a:ext cx="1238249" cy="486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fr-FR" sz="1600" b="1" dirty="0" smtClean="0">
                <a:latin typeface="Calibri" pitchFamily="34" charset="0"/>
              </a:rPr>
              <a:t>Public </a:t>
            </a:r>
            <a:r>
              <a:rPr lang="fr-FR" sz="1600" b="1" dirty="0" err="1" smtClean="0">
                <a:latin typeface="Calibri" pitchFamily="34" charset="0"/>
              </a:rPr>
              <a:t>sector</a:t>
            </a:r>
            <a:endParaRPr lang="fr-FR" sz="1600" b="1" dirty="0">
              <a:latin typeface="Calibri" pitchFamily="34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7655751" y="3138488"/>
            <a:ext cx="1727200" cy="31504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  <a:defRPr/>
            </a:pPr>
            <a:r>
              <a:rPr lang="fr-FR" sz="1600" b="1" dirty="0">
                <a:latin typeface="+mj-lt"/>
                <a:ea typeface="+mn-ea"/>
                <a:cs typeface="Arial" pitchFamily="34" charset="0"/>
              </a:rPr>
              <a:t>international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5826951" y="2466975"/>
            <a:ext cx="2495551" cy="317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  <a:defRPr/>
            </a:pPr>
            <a:r>
              <a:rPr lang="fr-FR" b="1" dirty="0" smtClean="0">
                <a:solidFill>
                  <a:srgbClr val="800000"/>
                </a:solidFill>
                <a:latin typeface="+mj-lt"/>
                <a:ea typeface="+mn-ea"/>
                <a:cs typeface="Arial" pitchFamily="34" charset="0"/>
              </a:rPr>
              <a:t>PROFESSIONNALS</a:t>
            </a:r>
            <a:endParaRPr lang="fr-FR" b="1" dirty="0">
              <a:solidFill>
                <a:srgbClr val="800000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5274502" y="1495426"/>
            <a:ext cx="3407833" cy="657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2200"/>
              </a:lnSpc>
              <a:defRPr/>
            </a:pPr>
            <a:r>
              <a:rPr lang="fr-FR" b="1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CITIZEN</a:t>
            </a:r>
            <a:endParaRPr lang="fr-FR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  <a:p>
            <a:pPr algn="ctr">
              <a:lnSpc>
                <a:spcPts val="2200"/>
              </a:lnSpc>
              <a:defRPr/>
            </a:pPr>
            <a:r>
              <a:rPr lang="fr-FR" b="1" dirty="0">
                <a:solidFill>
                  <a:srgbClr val="53FFA1"/>
                </a:solidFill>
                <a:latin typeface="+mj-lt"/>
                <a:ea typeface="+mn-ea"/>
                <a:cs typeface="Arial" pitchFamily="34" charset="0"/>
              </a:rPr>
              <a:t>Patients ; Associations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750751" y="3614738"/>
            <a:ext cx="2495551" cy="3253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  <a:defRPr/>
            </a:pPr>
            <a:r>
              <a:rPr lang="fr-FR" sz="2000" b="1" dirty="0" smtClean="0">
                <a:solidFill>
                  <a:srgbClr val="800000"/>
                </a:solidFill>
                <a:latin typeface="+mj-lt"/>
                <a:ea typeface="+mn-ea"/>
                <a:cs typeface="Arial" pitchFamily="34" charset="0"/>
              </a:rPr>
              <a:t>PROVIDERS</a:t>
            </a:r>
            <a:endParaRPr lang="fr-FR" sz="2000" b="1" dirty="0">
              <a:solidFill>
                <a:srgbClr val="800000"/>
              </a:solidFill>
              <a:latin typeface="+mj-lt"/>
              <a:ea typeface="+mn-ea"/>
              <a:cs typeface="Arial" pitchFamily="34" charset="0"/>
            </a:endParaRPr>
          </a:p>
        </p:txBody>
      </p:sp>
      <p:pic>
        <p:nvPicPr>
          <p:cNvPr id="2" name="Image 1" descr="Capture d’écran 2018-09-12 à 17.03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620" y="5526446"/>
            <a:ext cx="1473200" cy="622300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609603" y="433567"/>
            <a:ext cx="6790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Platform for </a:t>
            </a:r>
            <a:r>
              <a:rPr lang="fr-FR" sz="2800" dirty="0" err="1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citizen</a:t>
            </a:r>
            <a:r>
              <a:rPr lang="fr-FR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 &amp; health </a:t>
            </a:r>
            <a:r>
              <a:rPr lang="fr-FR" sz="2800" dirty="0" err="1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professionals</a:t>
            </a:r>
            <a:endParaRPr lang="fr-FR" sz="28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714375" y="389953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681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747" y="0"/>
            <a:ext cx="3592287" cy="685800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489100" y="5397643"/>
            <a:ext cx="52944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Thank</a:t>
            </a:r>
            <a:r>
              <a:rPr lang="fr-FR" sz="32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 </a:t>
            </a:r>
            <a:r>
              <a:rPr lang="fr-FR" sz="3200" dirty="0" err="1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you</a:t>
            </a:r>
            <a:r>
              <a:rPr lang="fr-FR" sz="32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 for </a:t>
            </a:r>
            <a:r>
              <a:rPr lang="fr-FR" sz="3200" dirty="0" err="1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your</a:t>
            </a:r>
            <a:r>
              <a:rPr lang="fr-FR" sz="32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 attention</a:t>
            </a:r>
            <a:endParaRPr lang="fr-FR" sz="3200" b="1" dirty="0" smtClean="0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6" y="734487"/>
            <a:ext cx="2734389" cy="114232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849" y="2415058"/>
            <a:ext cx="30099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90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0" y="-184666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303260" y="1763080"/>
            <a:ext cx="3316908" cy="32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ts val="1600"/>
              </a:lnSpc>
            </a:pPr>
            <a:r>
              <a:rPr lang="fr-FR" b="1" dirty="0">
                <a:solidFill>
                  <a:schemeClr val="bg1"/>
                </a:solidFill>
                <a:latin typeface="Calibri" charset="0"/>
              </a:rPr>
              <a:t> </a:t>
            </a:r>
            <a:r>
              <a:rPr lang="fr-FR" b="1" dirty="0" smtClean="0">
                <a:solidFill>
                  <a:srgbClr val="800000"/>
                </a:solidFill>
                <a:latin typeface="Calibri" charset="0"/>
              </a:rPr>
              <a:t>Demographic Transition</a:t>
            </a:r>
            <a:endParaRPr lang="fr-FR" dirty="0">
              <a:solidFill>
                <a:srgbClr val="800000"/>
              </a:solidFill>
              <a:latin typeface="Calibri" charset="0"/>
            </a:endParaRPr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284306" y="3165960"/>
            <a:ext cx="3695981" cy="7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fr-FR" dirty="0">
                <a:solidFill>
                  <a:srgbClr val="800000"/>
                </a:solidFill>
                <a:latin typeface="Calibri" charset="0"/>
              </a:rPr>
              <a:t> </a:t>
            </a:r>
            <a:r>
              <a:rPr lang="en-US" b="1" dirty="0" smtClean="0">
                <a:solidFill>
                  <a:srgbClr val="800000"/>
                </a:solidFill>
                <a:latin typeface="Calibri" charset="0"/>
              </a:rPr>
              <a:t>Epidemiological transition</a:t>
            </a:r>
          </a:p>
          <a:p>
            <a:pPr algn="ctr" eaLnBrk="1" hangingPunct="1">
              <a:lnSpc>
                <a:spcPct val="110000"/>
              </a:lnSpc>
            </a:pPr>
            <a:r>
              <a:rPr lang="en-US" sz="1600" i="1" dirty="0" smtClean="0">
                <a:latin typeface="Calibri" charset="0"/>
              </a:rPr>
              <a:t>(Decline in CD., progression of the NCD.)</a:t>
            </a:r>
            <a:endParaRPr lang="en-US" sz="1600" i="1" dirty="0">
              <a:latin typeface="Calibri" charset="0"/>
            </a:endParaRPr>
          </a:p>
        </p:txBody>
      </p:sp>
      <p:sp>
        <p:nvSpPr>
          <p:cNvPr id="34" name="Accolade fermante 33"/>
          <p:cNvSpPr/>
          <p:nvPr/>
        </p:nvSpPr>
        <p:spPr>
          <a:xfrm>
            <a:off x="6741872" y="2046954"/>
            <a:ext cx="571500" cy="4500563"/>
          </a:xfrm>
          <a:prstGeom prst="rightBrace">
            <a:avLst>
              <a:gd name="adj1" fmla="val 8333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5" name="Flèche droite 34"/>
          <p:cNvSpPr/>
          <p:nvPr/>
        </p:nvSpPr>
        <p:spPr>
          <a:xfrm>
            <a:off x="7634141" y="4114247"/>
            <a:ext cx="857251" cy="287338"/>
          </a:xfrm>
          <a:prstGeom prst="rightArrow">
            <a:avLst/>
          </a:prstGeom>
          <a:solidFill>
            <a:srgbClr val="3366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399" name="ZoneTexte 35"/>
          <p:cNvSpPr txBox="1">
            <a:spLocks noChangeArrowheads="1"/>
          </p:cNvSpPr>
          <p:nvPr/>
        </p:nvSpPr>
        <p:spPr bwMode="auto">
          <a:xfrm>
            <a:off x="682336" y="511862"/>
            <a:ext cx="78468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SzPct val="80000"/>
            </a:pPr>
            <a:r>
              <a:rPr lang="fr-FR" sz="2800" b="1" dirty="0" smtClean="0">
                <a:solidFill>
                  <a:schemeClr val="tx2"/>
                </a:solidFill>
                <a:latin typeface="Calibri" charset="0"/>
              </a:rPr>
              <a:t>Health system </a:t>
            </a:r>
            <a:r>
              <a:rPr lang="fr-FR" sz="2800" b="1" dirty="0" err="1" smtClean="0">
                <a:solidFill>
                  <a:schemeClr val="tx2"/>
                </a:solidFill>
                <a:latin typeface="Calibri" charset="0"/>
              </a:rPr>
              <a:t>facing</a:t>
            </a:r>
            <a:r>
              <a:rPr lang="fr-FR" sz="2800" b="1" dirty="0" smtClean="0">
                <a:solidFill>
                  <a:schemeClr val="tx2"/>
                </a:solidFill>
                <a:latin typeface="Calibri" charset="0"/>
              </a:rPr>
              <a:t> the </a:t>
            </a:r>
            <a:r>
              <a:rPr lang="fr-FR" sz="2800" b="1" dirty="0" err="1" smtClean="0">
                <a:solidFill>
                  <a:schemeClr val="tx2"/>
                </a:solidFill>
                <a:latin typeface="Calibri" charset="0"/>
              </a:rPr>
              <a:t>combined</a:t>
            </a:r>
            <a:r>
              <a:rPr lang="fr-FR" sz="2800" b="1" dirty="0" smtClean="0">
                <a:solidFill>
                  <a:schemeClr val="tx2"/>
                </a:solidFill>
                <a:latin typeface="Calibri" charset="0"/>
              </a:rPr>
              <a:t> </a:t>
            </a:r>
            <a:r>
              <a:rPr lang="fr-FR" sz="2800" b="1" dirty="0" err="1" smtClean="0">
                <a:solidFill>
                  <a:schemeClr val="tx2"/>
                </a:solidFill>
                <a:latin typeface="Calibri" charset="0"/>
              </a:rPr>
              <a:t>effects</a:t>
            </a:r>
            <a:r>
              <a:rPr lang="fr-FR" sz="2800" b="1" dirty="0" smtClean="0">
                <a:solidFill>
                  <a:schemeClr val="tx2"/>
                </a:solidFill>
                <a:latin typeface="Calibri" charset="0"/>
              </a:rPr>
              <a:t> of :</a:t>
            </a:r>
            <a:endParaRPr lang="fr-FR" sz="2800" b="1" dirty="0">
              <a:solidFill>
                <a:schemeClr val="tx2"/>
              </a:solidFill>
              <a:latin typeface="Calibri" charset="0"/>
            </a:endParaRPr>
          </a:p>
        </p:txBody>
      </p:sp>
      <p:sp>
        <p:nvSpPr>
          <p:cNvPr id="37" name="Ellipse 36"/>
          <p:cNvSpPr/>
          <p:nvPr/>
        </p:nvSpPr>
        <p:spPr>
          <a:xfrm>
            <a:off x="8718726" y="3393452"/>
            <a:ext cx="3146322" cy="14978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8908263" y="3791569"/>
            <a:ext cx="2805155" cy="707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defRPr/>
            </a:pPr>
            <a:r>
              <a:rPr lang="fr-FR" sz="2000" b="1" dirty="0">
                <a:latin typeface="+mn-lt"/>
                <a:ea typeface="+mn-ea"/>
                <a:cs typeface="Arial" charset="0"/>
              </a:rPr>
              <a:t>Evolution </a:t>
            </a:r>
            <a:r>
              <a:rPr lang="fr-FR" sz="2000" b="1" dirty="0" smtClean="0">
                <a:latin typeface="+mn-lt"/>
                <a:ea typeface="+mn-ea"/>
                <a:cs typeface="Arial" charset="0"/>
              </a:rPr>
              <a:t>of the </a:t>
            </a:r>
            <a:r>
              <a:rPr lang="fr-FR" sz="2000" b="1" dirty="0" err="1" smtClean="0">
                <a:latin typeface="+mn-lt"/>
                <a:ea typeface="+mn-ea"/>
                <a:cs typeface="Arial" charset="0"/>
              </a:rPr>
              <a:t>needs</a:t>
            </a:r>
            <a:r>
              <a:rPr lang="fr-FR" sz="2000" b="1" dirty="0" smtClean="0">
                <a:latin typeface="+mn-lt"/>
                <a:ea typeface="+mn-ea"/>
                <a:cs typeface="Arial" charset="0"/>
              </a:rPr>
              <a:t> of the population</a:t>
            </a:r>
            <a:endParaRPr lang="fr-FR" sz="2000" b="1" dirty="0">
              <a:latin typeface="+mn-lt"/>
              <a:ea typeface="+mn-ea"/>
              <a:cs typeface="Arial" charset="0"/>
            </a:endParaRPr>
          </a:p>
        </p:txBody>
      </p:sp>
      <p:sp>
        <p:nvSpPr>
          <p:cNvPr id="39" name="Flèche droite 38"/>
          <p:cNvSpPr/>
          <p:nvPr/>
        </p:nvSpPr>
        <p:spPr>
          <a:xfrm rot="5400000">
            <a:off x="9983859" y="5003925"/>
            <a:ext cx="468313" cy="383117"/>
          </a:xfrm>
          <a:prstGeom prst="rightArrow">
            <a:avLst/>
          </a:prstGeom>
          <a:solidFill>
            <a:srgbClr val="3366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8320696" y="5478818"/>
            <a:ext cx="3589210" cy="1080597"/>
          </a:xfrm>
          <a:prstGeom prst="ellipse">
            <a:avLst/>
          </a:prstGeom>
          <a:solidFill>
            <a:srgbClr val="FF00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1" name="ZoneTexte 40"/>
          <p:cNvSpPr txBox="1">
            <a:spLocks noChangeArrowheads="1"/>
          </p:cNvSpPr>
          <p:nvPr/>
        </p:nvSpPr>
        <p:spPr bwMode="auto">
          <a:xfrm>
            <a:off x="8191500" y="5651706"/>
            <a:ext cx="40005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ts val="2400"/>
              </a:lnSpc>
            </a:pPr>
            <a:r>
              <a:rPr lang="fr-FR" sz="2000" b="1" dirty="0">
                <a:latin typeface="Calibri" charset="0"/>
              </a:rPr>
              <a:t>Adaptation </a:t>
            </a:r>
          </a:p>
          <a:p>
            <a:pPr algn="ctr" eaLnBrk="1" hangingPunct="1">
              <a:lnSpc>
                <a:spcPts val="2400"/>
              </a:lnSpc>
            </a:pPr>
            <a:r>
              <a:rPr lang="fr-FR" sz="2000" b="1" dirty="0" smtClean="0">
                <a:latin typeface="Calibri" charset="0"/>
              </a:rPr>
              <a:t>Of the health system?? </a:t>
            </a:r>
            <a:endParaRPr lang="fr-FR" sz="2000" b="1" dirty="0">
              <a:latin typeface="Calibri" charset="0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714375" y="389961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" name="Espace réservé du contenu 3" descr="Capture d’écran 2018-05-23 à 20.07.5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4" b="323"/>
          <a:stretch/>
        </p:blipFill>
        <p:spPr>
          <a:xfrm>
            <a:off x="3961336" y="1596616"/>
            <a:ext cx="2450126" cy="1501115"/>
          </a:xfrm>
          <a:prstGeom prst="rect">
            <a:avLst/>
          </a:prstGeom>
        </p:spPr>
      </p:pic>
      <p:sp>
        <p:nvSpPr>
          <p:cNvPr id="42" name="ZoneTexte 41"/>
          <p:cNvSpPr txBox="1"/>
          <p:nvPr/>
        </p:nvSpPr>
        <p:spPr>
          <a:xfrm>
            <a:off x="348390" y="2172574"/>
            <a:ext cx="3214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Population of 60 + is predicted to double from </a:t>
            </a:r>
            <a:r>
              <a:rPr lang="en-US" sz="1600" i="1" dirty="0" smtClean="0">
                <a:solidFill>
                  <a:schemeClr val="tx2"/>
                </a:solidFill>
              </a:rPr>
              <a:t>1 389 000 </a:t>
            </a:r>
            <a:r>
              <a:rPr lang="en-US" sz="1600" i="1" dirty="0" smtClean="0"/>
              <a:t>(2016)  to </a:t>
            </a:r>
            <a:r>
              <a:rPr lang="en-US" sz="1600" i="1" dirty="0" smtClean="0">
                <a:solidFill>
                  <a:srgbClr val="800000"/>
                </a:solidFill>
              </a:rPr>
              <a:t>2 657 000</a:t>
            </a:r>
            <a:r>
              <a:rPr lang="en-US" sz="1600" i="1" dirty="0" smtClean="0"/>
              <a:t> (2036)</a:t>
            </a:r>
            <a:endParaRPr lang="en-US" sz="1600" i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13" y="4181024"/>
            <a:ext cx="1797921" cy="101621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1457" y="3842707"/>
            <a:ext cx="1734206" cy="1579234"/>
          </a:xfrm>
          <a:prstGeom prst="rect">
            <a:avLst/>
          </a:prstGeom>
        </p:spPr>
      </p:pic>
      <p:sp>
        <p:nvSpPr>
          <p:cNvPr id="44" name="ZoneTexte 43"/>
          <p:cNvSpPr txBox="1">
            <a:spLocks noChangeArrowheads="1"/>
          </p:cNvSpPr>
          <p:nvPr/>
        </p:nvSpPr>
        <p:spPr bwMode="auto">
          <a:xfrm>
            <a:off x="379845" y="5820796"/>
            <a:ext cx="369598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fr-FR" dirty="0">
                <a:solidFill>
                  <a:srgbClr val="800000"/>
                </a:solidFill>
                <a:latin typeface="Calibri" charset="0"/>
              </a:rPr>
              <a:t> </a:t>
            </a:r>
            <a:r>
              <a:rPr lang="fr-FR" b="1" dirty="0" err="1" smtClean="0">
                <a:solidFill>
                  <a:srgbClr val="800000"/>
                </a:solidFill>
                <a:latin typeface="Calibri" charset="0"/>
              </a:rPr>
              <a:t>Technological</a:t>
            </a:r>
            <a:r>
              <a:rPr lang="fr-FR" b="1" dirty="0" smtClean="0">
                <a:solidFill>
                  <a:srgbClr val="800000"/>
                </a:solidFill>
                <a:latin typeface="Calibri" charset="0"/>
              </a:rPr>
              <a:t> </a:t>
            </a:r>
            <a:r>
              <a:rPr lang="fr-FR" b="1" dirty="0" err="1" smtClean="0">
                <a:solidFill>
                  <a:srgbClr val="800000"/>
                </a:solidFill>
                <a:latin typeface="Calibri" charset="0"/>
              </a:rPr>
              <a:t>progress</a:t>
            </a:r>
            <a:endParaRPr lang="fr-FR" b="1" dirty="0" smtClean="0">
              <a:solidFill>
                <a:srgbClr val="800000"/>
              </a:solidFill>
              <a:latin typeface="Calibri" charset="0"/>
            </a:endParaRPr>
          </a:p>
        </p:txBody>
      </p:sp>
      <p:sp>
        <p:nvSpPr>
          <p:cNvPr id="7" name="Étoile à 10 branches 6"/>
          <p:cNvSpPr/>
          <p:nvPr/>
        </p:nvSpPr>
        <p:spPr>
          <a:xfrm>
            <a:off x="5742986" y="4322387"/>
            <a:ext cx="909781" cy="819612"/>
          </a:xfrm>
          <a:prstGeom prst="star10">
            <a:avLst/>
          </a:prstGeom>
          <a:solidFill>
            <a:srgbClr val="FFFF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800000"/>
                </a:solidFill>
              </a:rPr>
              <a:t>35,4%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45" name="Étoile à 10 branches 44"/>
          <p:cNvSpPr/>
          <p:nvPr/>
        </p:nvSpPr>
        <p:spPr>
          <a:xfrm>
            <a:off x="2104637" y="4247295"/>
            <a:ext cx="914400" cy="914400"/>
          </a:xfrm>
          <a:prstGeom prst="star10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19 %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6686" y="5719652"/>
            <a:ext cx="1440485" cy="896636"/>
          </a:xfrm>
          <a:prstGeom prst="rect">
            <a:avLst/>
          </a:prstGeom>
        </p:spPr>
      </p:pic>
      <p:sp>
        <p:nvSpPr>
          <p:cNvPr id="46" name="ZoneTexte 45"/>
          <p:cNvSpPr txBox="1"/>
          <p:nvPr/>
        </p:nvSpPr>
        <p:spPr>
          <a:xfrm>
            <a:off x="246399" y="6581001"/>
            <a:ext cx="5255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Institute for public health : health survey, 2016</a:t>
            </a:r>
            <a:endParaRPr lang="en-US" sz="1200" dirty="0"/>
          </a:p>
        </p:txBody>
      </p:sp>
      <p:sp>
        <p:nvSpPr>
          <p:cNvPr id="3" name="ZoneTexte 2"/>
          <p:cNvSpPr txBox="1"/>
          <p:nvPr/>
        </p:nvSpPr>
        <p:spPr>
          <a:xfrm>
            <a:off x="3899294" y="1466856"/>
            <a:ext cx="84067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859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1" grpId="0"/>
      <p:bldP spid="34" grpId="0" animBg="1"/>
      <p:bldP spid="35" grpId="0" animBg="1"/>
      <p:bldP spid="37" grpId="0" animBg="1"/>
      <p:bldP spid="38" grpId="0"/>
      <p:bldP spid="39" grpId="0" animBg="1"/>
      <p:bldP spid="40" grpId="0" animBg="1"/>
      <p:bldP spid="41" grpId="0"/>
      <p:bldP spid="42" grpId="0"/>
      <p:bldP spid="44" grpId="0"/>
      <p:bldP spid="7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ChangeArrowheads="1"/>
          </p:cNvSpPr>
          <p:nvPr/>
        </p:nvSpPr>
        <p:spPr bwMode="auto">
          <a:xfrm>
            <a:off x="0" y="-184666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2341920" y="4000501"/>
            <a:ext cx="6580463" cy="9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 smtClean="0">
                <a:latin typeface="Calibri" charset="0"/>
              </a:rPr>
              <a:t>Aim to coordinate resources</a:t>
            </a:r>
          </a:p>
          <a:p>
            <a:pPr algn="ctr" eaLnBrk="1" hangingPunct="1"/>
            <a:r>
              <a:rPr lang="en-US" b="1" dirty="0" smtClean="0">
                <a:latin typeface="Calibri" charset="0"/>
              </a:rPr>
              <a:t>For an equitable access to quality healthcare services</a:t>
            </a:r>
            <a:endParaRPr lang="en-US" b="1" dirty="0">
              <a:latin typeface="Calibri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609600" y="14287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ts val="3600"/>
              </a:lnSpc>
              <a:defRPr/>
            </a:pPr>
            <a:endParaRPr lang="fr-FR" sz="3200" b="1" baseline="-25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3810000" y="3143251"/>
            <a:ext cx="4080933" cy="792163"/>
          </a:xfrm>
          <a:prstGeom prst="ellipse">
            <a:avLst/>
          </a:prstGeom>
          <a:solidFill>
            <a:srgbClr val="FF00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3905251" y="3357563"/>
            <a:ext cx="4000500" cy="404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2400"/>
              </a:lnSpc>
              <a:defRPr/>
            </a:pPr>
            <a:r>
              <a:rPr lang="fr-FR" sz="2000" b="1" dirty="0" smtClean="0">
                <a:latin typeface="+mn-lt"/>
                <a:ea typeface="+mn-ea"/>
                <a:cs typeface="Arial" charset="0"/>
              </a:rPr>
              <a:t>REFORMS </a:t>
            </a:r>
            <a:endParaRPr lang="fr-FR" sz="2000" b="1" dirty="0">
              <a:latin typeface="+mn-lt"/>
              <a:ea typeface="+mn-ea"/>
              <a:cs typeface="Arial" charset="0"/>
            </a:endParaRPr>
          </a:p>
        </p:txBody>
      </p:sp>
      <p:sp>
        <p:nvSpPr>
          <p:cNvPr id="8" name="Flèche droite 7"/>
          <p:cNvSpPr/>
          <p:nvPr/>
        </p:nvSpPr>
        <p:spPr>
          <a:xfrm rot="5400000">
            <a:off x="5585090" y="2487349"/>
            <a:ext cx="642937" cy="383117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3810000" y="1357313"/>
            <a:ext cx="4080933" cy="863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3905251" y="1582739"/>
            <a:ext cx="4000500" cy="403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2400"/>
              </a:lnSpc>
              <a:defRPr/>
            </a:pPr>
            <a:r>
              <a:rPr lang="fr-FR" sz="2000" b="1" dirty="0" err="1" smtClean="0">
                <a:latin typeface="+mn-lt"/>
                <a:ea typeface="+mn-ea"/>
                <a:cs typeface="Arial" charset="0"/>
              </a:rPr>
              <a:t>Political</a:t>
            </a:r>
            <a:r>
              <a:rPr lang="fr-FR" sz="2000" b="1" dirty="0" smtClean="0">
                <a:latin typeface="+mn-lt"/>
                <a:ea typeface="+mn-ea"/>
                <a:cs typeface="Arial" charset="0"/>
              </a:rPr>
              <a:t> </a:t>
            </a:r>
            <a:r>
              <a:rPr lang="fr-FR" sz="2000" b="1" dirty="0" err="1" smtClean="0">
                <a:latin typeface="+mn-lt"/>
                <a:ea typeface="+mn-ea"/>
                <a:cs typeface="Arial" charset="0"/>
              </a:rPr>
              <a:t>choices</a:t>
            </a:r>
            <a:endParaRPr lang="fr-FR" sz="2000" b="1" dirty="0">
              <a:latin typeface="+mn-lt"/>
              <a:ea typeface="+mn-ea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714375" y="389961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35"/>
          <p:cNvSpPr txBox="1">
            <a:spLocks noChangeArrowheads="1"/>
          </p:cNvSpPr>
          <p:nvPr/>
        </p:nvSpPr>
        <p:spPr bwMode="auto">
          <a:xfrm>
            <a:off x="682336" y="511862"/>
            <a:ext cx="78468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SzPct val="80000"/>
            </a:pPr>
            <a:r>
              <a:rPr lang="fr-FR" sz="2800" b="1" dirty="0" smtClean="0">
                <a:solidFill>
                  <a:schemeClr val="tx2"/>
                </a:solidFill>
                <a:latin typeface="Calibri" charset="0"/>
              </a:rPr>
              <a:t>Context</a:t>
            </a:r>
            <a:endParaRPr lang="fr-FR" sz="2800" b="1" dirty="0">
              <a:solidFill>
                <a:schemeClr val="tx2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76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14" name="Espace réservé du contenu 13" descr="disbalance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5" t="4040" r="125"/>
          <a:stretch/>
        </p:blipFill>
        <p:spPr>
          <a:xfrm>
            <a:off x="3134557" y="613687"/>
            <a:ext cx="6444753" cy="4634589"/>
          </a:xfrm>
        </p:spPr>
      </p:pic>
      <p:sp>
        <p:nvSpPr>
          <p:cNvPr id="15" name="ZoneTexte 14"/>
          <p:cNvSpPr txBox="1"/>
          <p:nvPr/>
        </p:nvSpPr>
        <p:spPr>
          <a:xfrm>
            <a:off x="3310198" y="1121330"/>
            <a:ext cx="1891543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sz="2000" dirty="0" smtClean="0"/>
              <a:t>Funding</a:t>
            </a:r>
          </a:p>
          <a:p>
            <a:endParaRPr lang="en-US" dirty="0"/>
          </a:p>
        </p:txBody>
      </p:sp>
      <p:sp>
        <p:nvSpPr>
          <p:cNvPr id="16" name="ZoneTexte 15"/>
          <p:cNvSpPr txBox="1"/>
          <p:nvPr/>
        </p:nvSpPr>
        <p:spPr>
          <a:xfrm>
            <a:off x="7201371" y="2497779"/>
            <a:ext cx="2232277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Health services</a:t>
            </a:r>
          </a:p>
          <a:p>
            <a:pPr algn="ctr"/>
            <a:r>
              <a:rPr lang="en-US" dirty="0" smtClean="0"/>
              <a:t>Preventives, curatives, rehabilitation…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47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balance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5" b="12399"/>
          <a:stretch/>
        </p:blipFill>
        <p:spPr>
          <a:xfrm>
            <a:off x="1891544" y="904719"/>
            <a:ext cx="8285713" cy="4203045"/>
          </a:xfrm>
        </p:spPr>
      </p:pic>
      <p:sp>
        <p:nvSpPr>
          <p:cNvPr id="5" name="ZoneTexte 4"/>
          <p:cNvSpPr txBox="1"/>
          <p:nvPr/>
        </p:nvSpPr>
        <p:spPr>
          <a:xfrm>
            <a:off x="7536164" y="2576819"/>
            <a:ext cx="226985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3057268" y="2523583"/>
            <a:ext cx="226985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Funding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586499" y="2441332"/>
            <a:ext cx="2325427" cy="9233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Health services</a:t>
            </a:r>
          </a:p>
          <a:p>
            <a:pPr algn="ctr"/>
            <a:r>
              <a:rPr lang="en-US" dirty="0" smtClean="0"/>
              <a:t>Preventives, curatives, rehabilitation…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4"/>
          <p:cNvSpPr txBox="1">
            <a:spLocks/>
          </p:cNvSpPr>
          <p:nvPr/>
        </p:nvSpPr>
        <p:spPr>
          <a:xfrm>
            <a:off x="728557" y="5138296"/>
            <a:ext cx="10913327" cy="9144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b="0" i="0" u="none" strike="noStrike" cap="none" dirty="0">
              <a:solidFill>
                <a:schemeClr val="bg1"/>
              </a:solidFill>
              <a:effectLst/>
              <a:latin typeface="Arial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09601" y="433569"/>
            <a:ext cx="8861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National </a:t>
            </a:r>
            <a:r>
              <a:rPr lang="fr-FR" sz="2800" dirty="0" err="1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Authority</a:t>
            </a:r>
            <a:r>
              <a:rPr lang="fr-FR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 for Assessment and </a:t>
            </a:r>
            <a:r>
              <a:rPr lang="fr-FR" sz="2800" dirty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A</a:t>
            </a:r>
            <a:r>
              <a:rPr lang="fr-FR" sz="28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ccreditation in Healthcare INEAS</a:t>
            </a:r>
            <a:endParaRPr lang="fr-FR" sz="28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714375" y="389955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16" name="Image 15" descr="Capture d’écran 2018-05-22 à 18.46.5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201" y="2010395"/>
            <a:ext cx="4939699" cy="298049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190439" y="4418457"/>
            <a:ext cx="44001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Public &amp; scientific authority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Staff : 40 permanent staff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Publically-funded</a:t>
            </a:r>
          </a:p>
          <a:p>
            <a:r>
              <a:rPr lang="en-US" sz="2400" dirty="0" smtClean="0"/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3" name="Image 2" descr="INEA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440" y="1203689"/>
            <a:ext cx="4697486" cy="264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4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09602" y="433567"/>
            <a:ext cx="251142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Organization</a:t>
            </a:r>
            <a:endParaRPr lang="fr-FR" sz="3200" b="1" dirty="0" smtClean="0">
              <a:solidFill>
                <a:srgbClr val="1D3660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714375" y="389959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689" y="186739"/>
            <a:ext cx="2814311" cy="537277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427903" y="5948882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  <p:graphicFrame>
        <p:nvGraphicFramePr>
          <p:cNvPr id="15" name="Diagramme 14"/>
          <p:cNvGraphicFramePr/>
          <p:nvPr>
            <p:extLst>
              <p:ext uri="{D42A27DB-BD31-4B8C-83A1-F6EECF244321}">
                <p14:modId xmlns:p14="http://schemas.microsoft.com/office/powerpoint/2010/main" val="241806527"/>
              </p:ext>
            </p:extLst>
          </p:nvPr>
        </p:nvGraphicFramePr>
        <p:xfrm>
          <a:off x="2682337" y="0"/>
          <a:ext cx="7889355" cy="588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Ellipse 1"/>
          <p:cNvSpPr/>
          <p:nvPr/>
        </p:nvSpPr>
        <p:spPr>
          <a:xfrm>
            <a:off x="7524638" y="4644672"/>
            <a:ext cx="3165277" cy="1364963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10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948855"/>
            <a:ext cx="12192000" cy="909144"/>
          </a:xfrm>
          <a:prstGeom prst="rect">
            <a:avLst/>
          </a:prstGeom>
          <a:solidFill>
            <a:srgbClr val="1D3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09625" y="433611"/>
            <a:ext cx="25801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solidFill>
                  <a:srgbClr val="1D3660"/>
                </a:solidFill>
                <a:latin typeface="Roboto Slab" pitchFamily="2" charset="0"/>
                <a:ea typeface="Roboto Slab" pitchFamily="2" charset="0"/>
              </a:rPr>
              <a:t>Technologies</a:t>
            </a:r>
            <a:endParaRPr lang="fr-FR" sz="3200" b="1" dirty="0" smtClean="0">
              <a:solidFill>
                <a:schemeClr val="tx2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714375" y="389959"/>
            <a:ext cx="914400" cy="37785"/>
          </a:xfrm>
          <a:prstGeom prst="rect">
            <a:avLst/>
          </a:prstGeom>
          <a:solidFill>
            <a:srgbClr val="E61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085869" y="1606370"/>
            <a:ext cx="7645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fr-FR" sz="2400" dirty="0">
              <a:cs typeface="Arial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722" y="0"/>
            <a:ext cx="2814311" cy="537277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" y="6109805"/>
            <a:ext cx="1426157" cy="595796"/>
          </a:xfrm>
          <a:prstGeom prst="rect">
            <a:avLst/>
          </a:prstGeom>
        </p:spPr>
      </p:pic>
      <p:graphicFrame>
        <p:nvGraphicFramePr>
          <p:cNvPr id="14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681812"/>
              </p:ext>
            </p:extLst>
          </p:nvPr>
        </p:nvGraphicFramePr>
        <p:xfrm>
          <a:off x="901172" y="1190682"/>
          <a:ext cx="10105197" cy="4352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10427903" y="5948880"/>
            <a:ext cx="16632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Evaluation</a:t>
            </a:r>
          </a:p>
          <a:p>
            <a:r>
              <a:rPr lang="fr-FR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Accréditation</a:t>
            </a:r>
          </a:p>
          <a:p>
            <a:r>
              <a:rPr lang="fr-FR" sz="1600" dirty="0" smtClean="0">
                <a:solidFill>
                  <a:srgbClr val="B9B9B9"/>
                </a:solidFill>
                <a:latin typeface="Roboto Slab" pitchFamily="2" charset="0"/>
                <a:ea typeface="Roboto Slab" pitchFamily="2" charset="0"/>
              </a:rPr>
              <a:t>www.ineas.tn</a:t>
            </a:r>
            <a:endParaRPr lang="fr-FR" sz="1600" dirty="0">
              <a:solidFill>
                <a:srgbClr val="B9B9B9"/>
              </a:solidFill>
              <a:latin typeface="Roboto Slab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883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5431</TotalTime>
  <Words>1323</Words>
  <Application>Microsoft Macintosh PowerPoint</Application>
  <PresentationFormat>Custom</PresentationFormat>
  <Paragraphs>329</Paragraphs>
  <Slides>29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m.benhamouda</dc:creator>
  <cp:lastModifiedBy>Maha Rabbat</cp:lastModifiedBy>
  <cp:revision>157</cp:revision>
  <dcterms:created xsi:type="dcterms:W3CDTF">2018-03-27T08:34:29Z</dcterms:created>
  <dcterms:modified xsi:type="dcterms:W3CDTF">2018-09-16T18:00:41Z</dcterms:modified>
</cp:coreProperties>
</file>