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1" r:id="rId1"/>
    <p:sldMasterId id="2147483660" r:id="rId2"/>
    <p:sldMasterId id="2147483672" r:id="rId3"/>
  </p:sldMasterIdLst>
  <p:sldIdLst>
    <p:sldId id="303" r:id="rId4"/>
    <p:sldId id="257" r:id="rId5"/>
    <p:sldId id="283" r:id="rId6"/>
    <p:sldId id="284" r:id="rId7"/>
    <p:sldId id="285" r:id="rId8"/>
    <p:sldId id="286" r:id="rId9"/>
    <p:sldId id="287" r:id="rId10"/>
    <p:sldId id="288" r:id="rId11"/>
    <p:sldId id="289" r:id="rId12"/>
    <p:sldId id="290" r:id="rId13"/>
    <p:sldId id="291" r:id="rId14"/>
    <p:sldId id="292" r:id="rId15"/>
    <p:sldId id="293" r:id="rId16"/>
    <p:sldId id="294" r:id="rId17"/>
    <p:sldId id="295" r:id="rId18"/>
    <p:sldId id="299" r:id="rId19"/>
    <p:sldId id="296" r:id="rId20"/>
    <p:sldId id="297" r:id="rId21"/>
    <p:sldId id="298" r:id="rId22"/>
    <p:sldId id="300" r:id="rId23"/>
    <p:sldId id="301" r:id="rId24"/>
    <p:sldId id="302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61296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690579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9392843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27289155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770748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460367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7B45E-5DA0-455B-9680-D29388609AD5}" type="datetimeFigureOut">
              <a:rPr lang="en-US" smtClean="0"/>
              <a:pPr/>
              <a:t>11/16/2017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C21A4-286E-4FDA-B7AE-F4E543861BA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15225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1816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00365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1149797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30C19-D2CC-485E-ADB7-B432EA6D5A82}" type="datetimeFigureOut">
              <a:rPr lang="en-US" smtClean="0"/>
              <a:pPr/>
              <a:t>11/16/2017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92C43-8EA7-4C62-BC16-C11BE144EDB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47898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63272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351957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936353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44076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23099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71598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930C19-D2CC-485E-ADB7-B432EA6D5A82}" type="datetimeFigureOut">
              <a:rPr lang="en-US" smtClean="0"/>
              <a:pPr/>
              <a:t>11/16/2017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392C43-8EA7-4C62-BC16-C11BE144EDB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26" name="Picture 2" descr="C:\Users\MENA_Health_Assist\Desktop\PPT Theme 1.jp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729"/>
            <a:ext cx="9144000" cy="6844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01334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4" r:id="rId2"/>
    <p:sldLayoutId id="2147483687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5FD549-8343-4DA8-8B4E-A440BAA67692}" type="datetimeFigureOut">
              <a:rPr lang="en-US" smtClean="0"/>
              <a:pPr/>
              <a:t>11/16/2017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7BC45E-FCC1-4D11-B399-8D22ECAAC51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098" name="Picture 2" descr="C:\Users\MENA_Health_Assist\Desktop\PPT Theme 2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22" y="0"/>
            <a:ext cx="913635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94759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27B45E-5DA0-455B-9680-D29388609AD5}" type="datetimeFigureOut">
              <a:rPr lang="en-US" smtClean="0"/>
              <a:pPr/>
              <a:t>11/16/2017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0C21A4-286E-4FDA-B7AE-F4E543861BA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122" name="Picture 2" descr="C:\Users\MENA_Health_Assist\Desktop\PPT Theme 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22" y="0"/>
            <a:ext cx="913635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0893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78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8" y="0"/>
            <a:ext cx="91116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93646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8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010130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775004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856249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8575"/>
            <a:ext cx="9143999" cy="680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60116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4450"/>
            <a:ext cx="9144000" cy="696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981537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560935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562307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39688"/>
            <a:ext cx="9144000" cy="6943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804167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93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18606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39688"/>
            <a:ext cx="9143999" cy="6943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84121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693826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4288"/>
            <a:ext cx="9143999" cy="684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938118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05774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9525"/>
            <a:ext cx="9144000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048560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558740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78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557224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1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223364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477" y="0"/>
            <a:ext cx="83883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3543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772845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66916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62289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MENA HPF Trial 4</Template>
  <TotalTime>101</TotalTime>
  <Words>0</Words>
  <Application>Microsoft Office PowerPoint</Application>
  <PresentationFormat>On-screen Show (4:3)</PresentationFormat>
  <Paragraphs>0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2_Custom Design</vt:lpstr>
      <vt:lpstr>Custom Design</vt:lpstr>
      <vt:lpstr>1_Custom Design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Soha Hakky</dc:creator>
  <cp:lastModifiedBy>menahpf</cp:lastModifiedBy>
  <cp:revision>14</cp:revision>
  <cp:lastPrinted>2017-11-03T14:58:48Z</cp:lastPrinted>
  <dcterms:created xsi:type="dcterms:W3CDTF">2014-12-25T12:17:45Z</dcterms:created>
  <dcterms:modified xsi:type="dcterms:W3CDTF">2017-11-16T08:29:03Z</dcterms:modified>
</cp:coreProperties>
</file>