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ink/ink58.xml" ContentType="application/inkml+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ink/ink18.xml" ContentType="application/inkml+xml"/>
  <Override PartName="/ppt/ink/ink29.xml" ContentType="application/inkml+xml"/>
  <Override PartName="/ppt/ink/ink47.xml" ContentType="application/inkml+xml"/>
  <Override PartName="/ppt/ink/ink65.xml" ContentType="application/inkml+xml"/>
  <Override PartName="/ppt/ink/ink76.xml" ContentType="application/inkml+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ink/ink6.xml" ContentType="application/inkml+xml"/>
  <Override PartName="/ppt/ink/ink25.xml" ContentType="application/inkml+xml"/>
  <Override PartName="/ppt/ink/ink36.xml" ContentType="application/inkml+xml"/>
  <Override PartName="/ppt/ink/ink54.xml" ContentType="application/inkml+xml"/>
  <Override PartName="/ppt/ink/ink72.xml" ContentType="application/inkml+xml"/>
  <Override PartName="/ppt/ink/ink83.xml" ContentType="application/inkml+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ink/ink14.xml" ContentType="application/inkml+xml"/>
  <Override PartName="/ppt/ink/ink43.xml" ContentType="application/inkml+xml"/>
  <Override PartName="/ppt/ink/ink61.xml" ContentType="application/inkml+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ink/ink2.xml" ContentType="application/inkml+xml"/>
  <Override PartName="/ppt/ink/ink21.xml" ContentType="application/inkml+xml"/>
  <Override PartName="/ppt/ink/ink32.xml" ContentType="application/inkml+xml"/>
  <Override PartName="/ppt/ink/ink50.xml" ContentType="application/inkml+xml"/>
  <Override PartName="/ppt/ink/ink10.xml" ContentType="application/inkml+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ink/ink48.xml" ContentType="application/inkml+xml"/>
  <Override PartName="/ppt/ink/ink59.xml" ContentType="application/inkml+xml"/>
  <Override PartName="/ppt/ink/ink77.xml" ContentType="application/inkml+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ink/ink19.xml" ContentType="application/inkml+xml"/>
  <Override PartName="/ppt/ink/ink37.xml" ContentType="application/inkml+xml"/>
  <Override PartName="/ppt/ink/ink66.xml" ContentType="application/inkml+xml"/>
  <Override PartName="/ppt/ink/ink84.xml" ContentType="application/inkml+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Override PartName="/ppt/ink/ink7.xml" ContentType="application/inkml+xml"/>
  <Override PartName="/ppt/ink/ink26.xml" ContentType="application/inkml+xml"/>
  <Override PartName="/ppt/ink/ink44.xml" ContentType="application/inkml+xml"/>
  <Override PartName="/ppt/ink/ink55.xml" ContentType="application/inkml+xml"/>
  <Override PartName="/ppt/ink/ink73.xml" ContentType="application/inkml+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docProps/app.xml" ContentType="application/vnd.openxmlformats-officedocument.extended-properties+xml"/>
  <Override PartName="/ppt/ink/ink3.xml" ContentType="application/inkml+xml"/>
  <Override PartName="/ppt/ink/ink15.xml" ContentType="application/inkml+xml"/>
  <Override PartName="/ppt/ink/ink33.xml" ContentType="application/inkml+xml"/>
  <Override PartName="/ppt/ink/ink62.xml" ContentType="application/inkml+xml"/>
  <Override PartName="/ppt/ink/ink80.xml" ContentType="application/inkml+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ink/ink1.xml" ContentType="application/inkml+xml"/>
  <Override PartName="/ppt/ink/ink13.xml" ContentType="application/inkml+xml"/>
  <Override PartName="/ppt/ink/ink22.xml" ContentType="application/inkml+xml"/>
  <Override PartName="/ppt/ink/ink31.xml" ContentType="application/inkml+xml"/>
  <Override PartName="/ppt/ink/ink40.xml" ContentType="application/inkml+xml"/>
  <Override PartName="/ppt/ink/ink51.xml" ContentType="application/inkml+xml"/>
  <Override PartName="/ppt/ink/ink60.xml" ContentType="application/inkml+xml"/>
  <Override PartName="/ppt/slideLayouts/slideLayout10.xml" ContentType="application/vnd.openxmlformats-officedocument.presentationml.slideLayout+xml"/>
  <Override PartName="/ppt/diagrams/layout2.xml" ContentType="application/vnd.openxmlformats-officedocument.drawingml.diagramLayout+xml"/>
  <Override PartName="/ppt/ink/ink11.xml" ContentType="application/inkml+xml"/>
  <Override PartName="/ppt/ink/ink20.xml" ContentType="application/inkml+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ink/ink69.xml" ContentType="application/inkml+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ink/ink49.xml" ContentType="application/inkml+xml"/>
  <Override PartName="/ppt/ink/ink67.xml" ContentType="application/inkml+xml"/>
  <Override PartName="/ppt/ink/ink78.xml" ContentType="application/inkml+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ink/ink8.xml" ContentType="application/inkml+xml"/>
  <Override PartName="/ppt/ink/ink27.xml" ContentType="application/inkml+xml"/>
  <Override PartName="/ppt/ink/ink38.xml" ContentType="application/inkml+xml"/>
  <Override PartName="/ppt/ink/ink56.xml" ContentType="application/inkml+xml"/>
  <Override PartName="/ppt/ink/ink74.xml" ContentType="application/inkml+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ink/ink16.xml" ContentType="application/inkml+xml"/>
  <Override PartName="/ppt/ink/ink45.xml" ContentType="application/inkml+xml"/>
  <Override PartName="/ppt/ink/ink63.xml" ContentType="application/inkml+xml"/>
  <Default Extension="rels" ContentType="application/vnd.openxmlformats-package.relationships+xml"/>
  <Override PartName="/ppt/slides/slide23.xml" ContentType="application/vnd.openxmlformats-officedocument.presentationml.slide+xml"/>
  <Override PartName="/ppt/ink/ink4.xml" ContentType="application/inkml+xml"/>
  <Override PartName="/ppt/ink/ink23.xml" ContentType="application/inkml+xml"/>
  <Override PartName="/ppt/ink/ink34.xml" ContentType="application/inkml+xml"/>
  <Override PartName="/ppt/ink/ink52.xml" ContentType="application/inkml+xml"/>
  <Override PartName="/ppt/ink/ink70.xml" ContentType="application/inkml+xml"/>
  <Override PartName="/ppt/ink/ink81.xml" ContentType="application/inkml+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ink/ink12.xml" ContentType="application/inkml+xml"/>
  <Override PartName="/ppt/ink/ink41.xml" ContentType="application/inkml+xml"/>
  <Override PartName="/ppt/ink/ink30.xml" ContentType="application/inkml+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ink/ink79.xml" ContentType="application/inkml+xml"/>
  <Override PartName="/ppt/slideMasters/slideMaster2.xml" ContentType="application/vnd.openxmlformats-officedocument.presentationml.slideMaster+xml"/>
  <Override PartName="/ppt/slides/slide28.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ink/ink39.xml" ContentType="application/inkml+xml"/>
  <Override PartName="/ppt/ink/ink68.xml" ContentType="application/inkml+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ink/ink9.xml" ContentType="application/inkml+xml"/>
  <Override PartName="/ppt/ink/ink28.xml" ContentType="application/inkml+xml"/>
  <Override PartName="/ppt/ink/ink46.xml" ContentType="application/inkml+xml"/>
  <Override PartName="/ppt/ink/ink57.xml" ContentType="application/inkml+xml"/>
  <Override PartName="/ppt/ink/ink75.xml" ContentType="application/inkml+xml"/>
  <Override PartName="/ppt/diagrams/drawing1.xml" ContentType="application/vnd.ms-office.drawingml.diagramDrawing+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ink/ink17.xml" ContentType="application/inkml+xml"/>
  <Override PartName="/ppt/ink/ink35.xml" ContentType="application/inkml+xml"/>
  <Override PartName="/ppt/ink/ink64.xml" ContentType="application/inkml+xml"/>
  <Override PartName="/ppt/ink/ink82.xml" ContentType="application/inkml+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ink/ink5.xml" ContentType="application/inkml+xml"/>
  <Override PartName="/ppt/ink/ink24.xml" ContentType="application/inkml+xml"/>
  <Override PartName="/ppt/ink/ink42.xml" ContentType="application/inkml+xml"/>
  <Override PartName="/ppt/ink/ink53.xml" ContentType="application/inkml+xml"/>
  <Override PartName="/ppt/ink/ink71.xml" ContentType="application/inkml+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 id="2147483660" r:id="rId2"/>
    <p:sldMasterId id="2147483672" r:id="rId3"/>
  </p:sldMasterIdLst>
  <p:notesMasterIdLst>
    <p:notesMasterId r:id="rId35"/>
  </p:notesMasterIdLst>
  <p:sldIdLst>
    <p:sldId id="267" r:id="rId4"/>
    <p:sldId id="275" r:id="rId5"/>
    <p:sldId id="276" r:id="rId6"/>
    <p:sldId id="259" r:id="rId7"/>
    <p:sldId id="277" r:id="rId8"/>
    <p:sldId id="260" r:id="rId9"/>
    <p:sldId id="301" r:id="rId10"/>
    <p:sldId id="302" r:id="rId11"/>
    <p:sldId id="304" r:id="rId12"/>
    <p:sldId id="305" r:id="rId13"/>
    <p:sldId id="306" r:id="rId14"/>
    <p:sldId id="307" r:id="rId15"/>
    <p:sldId id="309" r:id="rId16"/>
    <p:sldId id="310" r:id="rId17"/>
    <p:sldId id="311" r:id="rId18"/>
    <p:sldId id="278" r:id="rId19"/>
    <p:sldId id="279" r:id="rId20"/>
    <p:sldId id="280" r:id="rId21"/>
    <p:sldId id="281" r:id="rId22"/>
    <p:sldId id="282" r:id="rId23"/>
    <p:sldId id="283" r:id="rId24"/>
    <p:sldId id="284" r:id="rId25"/>
    <p:sldId id="263" r:id="rId26"/>
    <p:sldId id="264" r:id="rId27"/>
    <p:sldId id="265" r:id="rId28"/>
    <p:sldId id="271" r:id="rId29"/>
    <p:sldId id="312" r:id="rId30"/>
    <p:sldId id="313" r:id="rId31"/>
    <p:sldId id="315" r:id="rId32"/>
    <p:sldId id="316" r:id="rId33"/>
    <p:sldId id="273" r:id="rId34"/>
  </p:sldIdLst>
  <p:sldSz cx="9144000" cy="6858000" type="screen4x3"/>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6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572" autoAdjust="0"/>
  </p:normalViewPr>
  <p:slideViewPr>
    <p:cSldViewPr>
      <p:cViewPr>
        <p:scale>
          <a:sx n="100" d="100"/>
          <a:sy n="100" d="100"/>
        </p:scale>
        <p:origin x="-1104" y="-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36BC1-CCF7-44E0-903A-169B0C0BCC9D}" type="doc">
      <dgm:prSet loTypeId="urn:microsoft.com/office/officeart/2005/8/layout/process1" loCatId="process" qsTypeId="urn:microsoft.com/office/officeart/2005/8/quickstyle/3d2" qsCatId="3D" csTypeId="urn:microsoft.com/office/officeart/2005/8/colors/accent1_2" csCatId="accent1" phldr="1"/>
      <dgm:spPr/>
    </dgm:pt>
    <dgm:pt modelId="{119A6AB3-30E6-4DD8-AE7F-BA50F16DDC28}">
      <dgm:prSet phldrT="[Text]"/>
      <dgm:spPr>
        <a:solidFill>
          <a:schemeClr val="accent2"/>
        </a:solidFill>
      </dgm:spPr>
      <dgm:t>
        <a:bodyPr/>
        <a:lstStyle/>
        <a:p>
          <a:r>
            <a:rPr lang="en-US" dirty="0"/>
            <a:t>Current situational analysis</a:t>
          </a:r>
        </a:p>
      </dgm:t>
    </dgm:pt>
    <dgm:pt modelId="{E2B03C32-5A2C-458B-92F7-826268D893C8}" type="parTrans" cxnId="{BE42AC12-E154-4133-B0C8-71BF8F7C6136}">
      <dgm:prSet/>
      <dgm:spPr/>
      <dgm:t>
        <a:bodyPr/>
        <a:lstStyle/>
        <a:p>
          <a:endParaRPr lang="en-US"/>
        </a:p>
      </dgm:t>
    </dgm:pt>
    <dgm:pt modelId="{F23A1A38-DF70-43CD-9C86-12F61D768905}" type="sibTrans" cxnId="{BE42AC12-E154-4133-B0C8-71BF8F7C6136}">
      <dgm:prSet/>
      <dgm:spPr/>
      <dgm:t>
        <a:bodyPr/>
        <a:lstStyle/>
        <a:p>
          <a:endParaRPr lang="en-US"/>
        </a:p>
      </dgm:t>
    </dgm:pt>
    <dgm:pt modelId="{6C1B4C85-DC97-4D41-AEF6-800AE2612FD6}">
      <dgm:prSet phldrT="[Text]"/>
      <dgm:spPr>
        <a:solidFill>
          <a:srgbClr val="00B050"/>
        </a:solidFill>
      </dgm:spPr>
      <dgm:t>
        <a:bodyPr/>
        <a:lstStyle/>
        <a:p>
          <a:r>
            <a:rPr lang="en-US" dirty="0"/>
            <a:t>Desired situation upon applying the Compl. service</a:t>
          </a:r>
        </a:p>
      </dgm:t>
    </dgm:pt>
    <dgm:pt modelId="{BC5CFBC5-1F93-4CBB-A8E7-99D1C4BF7140}" type="parTrans" cxnId="{FCCDEFC3-096C-4040-9698-F4C53B8318FC}">
      <dgm:prSet/>
      <dgm:spPr/>
      <dgm:t>
        <a:bodyPr/>
        <a:lstStyle/>
        <a:p>
          <a:endParaRPr lang="en-US"/>
        </a:p>
      </dgm:t>
    </dgm:pt>
    <dgm:pt modelId="{41FCAFFE-3666-4217-A768-F287A39E005D}" type="sibTrans" cxnId="{FCCDEFC3-096C-4040-9698-F4C53B8318FC}">
      <dgm:prSet/>
      <dgm:spPr/>
      <dgm:t>
        <a:bodyPr/>
        <a:lstStyle/>
        <a:p>
          <a:endParaRPr lang="en-US"/>
        </a:p>
      </dgm:t>
    </dgm:pt>
    <dgm:pt modelId="{F75C3DAA-861C-4962-A249-D1BF47D904AE}" type="pres">
      <dgm:prSet presAssocID="{D6936BC1-CCF7-44E0-903A-169B0C0BCC9D}" presName="Name0" presStyleCnt="0">
        <dgm:presLayoutVars>
          <dgm:dir/>
          <dgm:resizeHandles val="exact"/>
        </dgm:presLayoutVars>
      </dgm:prSet>
      <dgm:spPr/>
    </dgm:pt>
    <dgm:pt modelId="{484042A4-748B-450C-A78D-4EB94A49E6BF}" type="pres">
      <dgm:prSet presAssocID="{119A6AB3-30E6-4DD8-AE7F-BA50F16DDC28}" presName="node" presStyleLbl="node1" presStyleIdx="0" presStyleCnt="2">
        <dgm:presLayoutVars>
          <dgm:bulletEnabled val="1"/>
        </dgm:presLayoutVars>
      </dgm:prSet>
      <dgm:spPr/>
      <dgm:t>
        <a:bodyPr/>
        <a:lstStyle/>
        <a:p>
          <a:endParaRPr lang="en-US"/>
        </a:p>
      </dgm:t>
    </dgm:pt>
    <dgm:pt modelId="{A8F6498F-743D-4E53-A553-01B0AA3E4A11}" type="pres">
      <dgm:prSet presAssocID="{F23A1A38-DF70-43CD-9C86-12F61D768905}" presName="sibTrans" presStyleLbl="sibTrans2D1" presStyleIdx="0" presStyleCnt="1" custScaleY="56213"/>
      <dgm:spPr/>
      <dgm:t>
        <a:bodyPr/>
        <a:lstStyle/>
        <a:p>
          <a:endParaRPr lang="en-US"/>
        </a:p>
      </dgm:t>
    </dgm:pt>
    <dgm:pt modelId="{482F0ACF-6A15-45FE-BD1F-21BEFA5882F2}" type="pres">
      <dgm:prSet presAssocID="{F23A1A38-DF70-43CD-9C86-12F61D768905}" presName="connectorText" presStyleLbl="sibTrans2D1" presStyleIdx="0" presStyleCnt="1"/>
      <dgm:spPr/>
      <dgm:t>
        <a:bodyPr/>
        <a:lstStyle/>
        <a:p>
          <a:endParaRPr lang="en-US"/>
        </a:p>
      </dgm:t>
    </dgm:pt>
    <dgm:pt modelId="{75EE9DDA-A095-4E56-AADF-07AC1A944AA3}" type="pres">
      <dgm:prSet presAssocID="{6C1B4C85-DC97-4D41-AEF6-800AE2612FD6}" presName="node" presStyleLbl="node1" presStyleIdx="1" presStyleCnt="2">
        <dgm:presLayoutVars>
          <dgm:bulletEnabled val="1"/>
        </dgm:presLayoutVars>
      </dgm:prSet>
      <dgm:spPr/>
      <dgm:t>
        <a:bodyPr/>
        <a:lstStyle/>
        <a:p>
          <a:endParaRPr lang="en-US"/>
        </a:p>
      </dgm:t>
    </dgm:pt>
  </dgm:ptLst>
  <dgm:cxnLst>
    <dgm:cxn modelId="{0E0F297B-3087-41B1-9531-56778A158A5F}" type="presOf" srcId="{119A6AB3-30E6-4DD8-AE7F-BA50F16DDC28}" destId="{484042A4-748B-450C-A78D-4EB94A49E6BF}" srcOrd="0" destOrd="0" presId="urn:microsoft.com/office/officeart/2005/8/layout/process1"/>
    <dgm:cxn modelId="{4D4C0957-BCFA-4901-9B4D-706091FCE985}" type="presOf" srcId="{F23A1A38-DF70-43CD-9C86-12F61D768905}" destId="{482F0ACF-6A15-45FE-BD1F-21BEFA5882F2}" srcOrd="1" destOrd="0" presId="urn:microsoft.com/office/officeart/2005/8/layout/process1"/>
    <dgm:cxn modelId="{BE42AC12-E154-4133-B0C8-71BF8F7C6136}" srcId="{D6936BC1-CCF7-44E0-903A-169B0C0BCC9D}" destId="{119A6AB3-30E6-4DD8-AE7F-BA50F16DDC28}" srcOrd="0" destOrd="0" parTransId="{E2B03C32-5A2C-458B-92F7-826268D893C8}" sibTransId="{F23A1A38-DF70-43CD-9C86-12F61D768905}"/>
    <dgm:cxn modelId="{801E5B06-984C-4F46-A83D-7F55A613CDD6}" type="presOf" srcId="{F23A1A38-DF70-43CD-9C86-12F61D768905}" destId="{A8F6498F-743D-4E53-A553-01B0AA3E4A11}" srcOrd="0" destOrd="0" presId="urn:microsoft.com/office/officeart/2005/8/layout/process1"/>
    <dgm:cxn modelId="{DE40A7E0-86EF-4878-8810-96B14ABCDE03}" type="presOf" srcId="{D6936BC1-CCF7-44E0-903A-169B0C0BCC9D}" destId="{F75C3DAA-861C-4962-A249-D1BF47D904AE}" srcOrd="0" destOrd="0" presId="urn:microsoft.com/office/officeart/2005/8/layout/process1"/>
    <dgm:cxn modelId="{FCCDEFC3-096C-4040-9698-F4C53B8318FC}" srcId="{D6936BC1-CCF7-44E0-903A-169B0C0BCC9D}" destId="{6C1B4C85-DC97-4D41-AEF6-800AE2612FD6}" srcOrd="1" destOrd="0" parTransId="{BC5CFBC5-1F93-4CBB-A8E7-99D1C4BF7140}" sibTransId="{41FCAFFE-3666-4217-A768-F287A39E005D}"/>
    <dgm:cxn modelId="{DB96EC7B-2F81-4A0F-B487-7D529FAA9F0E}" type="presOf" srcId="{6C1B4C85-DC97-4D41-AEF6-800AE2612FD6}" destId="{75EE9DDA-A095-4E56-AADF-07AC1A944AA3}" srcOrd="0" destOrd="0" presId="urn:microsoft.com/office/officeart/2005/8/layout/process1"/>
    <dgm:cxn modelId="{BF2AF504-39B6-4144-9C6D-91D763DB6EC3}" type="presParOf" srcId="{F75C3DAA-861C-4962-A249-D1BF47D904AE}" destId="{484042A4-748B-450C-A78D-4EB94A49E6BF}" srcOrd="0" destOrd="0" presId="urn:microsoft.com/office/officeart/2005/8/layout/process1"/>
    <dgm:cxn modelId="{6365EB8E-65E4-4339-850A-5C1EE210F650}" type="presParOf" srcId="{F75C3DAA-861C-4962-A249-D1BF47D904AE}" destId="{A8F6498F-743D-4E53-A553-01B0AA3E4A11}" srcOrd="1" destOrd="0" presId="urn:microsoft.com/office/officeart/2005/8/layout/process1"/>
    <dgm:cxn modelId="{FE3D3980-A64D-4980-86D6-3D75635E75AC}" type="presParOf" srcId="{A8F6498F-743D-4E53-A553-01B0AA3E4A11}" destId="{482F0ACF-6A15-45FE-BD1F-21BEFA5882F2}" srcOrd="0" destOrd="0" presId="urn:microsoft.com/office/officeart/2005/8/layout/process1"/>
    <dgm:cxn modelId="{7D6A8A76-9C66-4DC9-A8B4-F6BB49A28879}" type="presParOf" srcId="{F75C3DAA-861C-4962-A249-D1BF47D904AE}" destId="{75EE9DDA-A095-4E56-AADF-07AC1A944AA3}" srcOrd="2"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F904A4-8CFE-4947-AF92-76804F8ECBB2}" type="doc">
      <dgm:prSet loTypeId="urn:microsoft.com/office/officeart/2005/8/layout/process1" loCatId="process" qsTypeId="urn:microsoft.com/office/officeart/2005/8/quickstyle/3d2" qsCatId="3D" csTypeId="urn:microsoft.com/office/officeart/2005/8/colors/colorful1#1" csCatId="colorful" phldr="1"/>
      <dgm:spPr/>
    </dgm:pt>
    <dgm:pt modelId="{A1AFF3AE-A01B-4E06-BD19-275B2CB98829}">
      <dgm:prSet phldrT="[Text]"/>
      <dgm:spPr/>
      <dgm:t>
        <a:bodyPr/>
        <a:lstStyle/>
        <a:p>
          <a:r>
            <a:rPr lang="en-US" dirty="0"/>
            <a:t>Literature review and case studies</a:t>
          </a:r>
        </a:p>
      </dgm:t>
    </dgm:pt>
    <dgm:pt modelId="{9F681293-83C1-4C2C-A159-F8049E3410AD}" type="parTrans" cxnId="{ED82E2BE-123F-46A0-881B-F7B2781C0579}">
      <dgm:prSet/>
      <dgm:spPr/>
      <dgm:t>
        <a:bodyPr/>
        <a:lstStyle/>
        <a:p>
          <a:endParaRPr lang="en-US"/>
        </a:p>
      </dgm:t>
    </dgm:pt>
    <dgm:pt modelId="{61B0A5F9-E3B2-4829-8616-9FD3A2756AD1}" type="sibTrans" cxnId="{ED82E2BE-123F-46A0-881B-F7B2781C0579}">
      <dgm:prSet/>
      <dgm:spPr/>
      <dgm:t>
        <a:bodyPr/>
        <a:lstStyle/>
        <a:p>
          <a:endParaRPr lang="en-US"/>
        </a:p>
      </dgm:t>
    </dgm:pt>
    <dgm:pt modelId="{4FB387A4-384E-445F-966B-D0F5BD16E6C4}">
      <dgm:prSet phldrT="[Text]"/>
      <dgm:spPr/>
      <dgm:t>
        <a:bodyPr/>
        <a:lstStyle/>
        <a:p>
          <a:r>
            <a:rPr lang="en-US" dirty="0"/>
            <a:t>Situational analysis and way forward</a:t>
          </a:r>
        </a:p>
      </dgm:t>
    </dgm:pt>
    <dgm:pt modelId="{244244A6-FA68-4C9C-82BA-99A889A3CF36}" type="parTrans" cxnId="{1BB980F7-F4D3-43FB-8A3B-63707CDD8D54}">
      <dgm:prSet/>
      <dgm:spPr/>
      <dgm:t>
        <a:bodyPr/>
        <a:lstStyle/>
        <a:p>
          <a:endParaRPr lang="en-US"/>
        </a:p>
      </dgm:t>
    </dgm:pt>
    <dgm:pt modelId="{FB0CCE9B-DE90-45B9-AB73-760CC9BF7811}" type="sibTrans" cxnId="{1BB980F7-F4D3-43FB-8A3B-63707CDD8D54}">
      <dgm:prSet/>
      <dgm:spPr/>
      <dgm:t>
        <a:bodyPr/>
        <a:lstStyle/>
        <a:p>
          <a:endParaRPr lang="en-US"/>
        </a:p>
      </dgm:t>
    </dgm:pt>
    <dgm:pt modelId="{3B1E0412-7C44-452D-9A59-8C4095CEBDD7}">
      <dgm:prSet phldrT="[Text]"/>
      <dgm:spPr/>
      <dgm:t>
        <a:bodyPr/>
        <a:lstStyle/>
        <a:p>
          <a:r>
            <a:rPr lang="en-US" dirty="0"/>
            <a:t>Egypt data gathering</a:t>
          </a:r>
        </a:p>
      </dgm:t>
    </dgm:pt>
    <dgm:pt modelId="{046A664D-6D91-4898-B028-74C12BCCD054}" type="parTrans" cxnId="{68D2999B-CCBD-406A-B629-9DAB67704DB7}">
      <dgm:prSet/>
      <dgm:spPr/>
      <dgm:t>
        <a:bodyPr/>
        <a:lstStyle/>
        <a:p>
          <a:endParaRPr lang="en-US"/>
        </a:p>
      </dgm:t>
    </dgm:pt>
    <dgm:pt modelId="{5EFACB61-B5C4-42F3-9220-8B822E7F779B}" type="sibTrans" cxnId="{68D2999B-CCBD-406A-B629-9DAB67704DB7}">
      <dgm:prSet/>
      <dgm:spPr/>
      <dgm:t>
        <a:bodyPr/>
        <a:lstStyle/>
        <a:p>
          <a:endParaRPr lang="en-US"/>
        </a:p>
      </dgm:t>
    </dgm:pt>
    <dgm:pt modelId="{5C6CB71F-4B91-4176-90B6-4E14B3D93750}">
      <dgm:prSet phldrT="[Text]"/>
      <dgm:spPr/>
      <dgm:t>
        <a:bodyPr/>
        <a:lstStyle/>
        <a:p>
          <a:r>
            <a:rPr lang="en-US" dirty="0"/>
            <a:t>Gap analysis and Proposal Drafting</a:t>
          </a:r>
        </a:p>
      </dgm:t>
    </dgm:pt>
    <dgm:pt modelId="{3C404D8E-1638-4CF3-AC27-25F776E42F73}" type="parTrans" cxnId="{5163F426-492B-4D3D-9E7A-6C159DE1BB22}">
      <dgm:prSet/>
      <dgm:spPr/>
      <dgm:t>
        <a:bodyPr/>
        <a:lstStyle/>
        <a:p>
          <a:endParaRPr lang="en-US"/>
        </a:p>
      </dgm:t>
    </dgm:pt>
    <dgm:pt modelId="{F9C31F2E-183B-4487-8002-4EF973A8BD5D}" type="sibTrans" cxnId="{5163F426-492B-4D3D-9E7A-6C159DE1BB22}">
      <dgm:prSet/>
      <dgm:spPr/>
      <dgm:t>
        <a:bodyPr/>
        <a:lstStyle/>
        <a:p>
          <a:endParaRPr lang="en-US"/>
        </a:p>
      </dgm:t>
    </dgm:pt>
    <dgm:pt modelId="{D521A34C-4A8A-44A0-A04A-CB2ACC6B2FD1}">
      <dgm:prSet phldrT="[Text]"/>
      <dgm:spPr/>
      <dgm:t>
        <a:bodyPr/>
        <a:lstStyle/>
        <a:p>
          <a:r>
            <a:rPr lang="en-US" dirty="0"/>
            <a:t>Physical visit to case country</a:t>
          </a:r>
        </a:p>
      </dgm:t>
    </dgm:pt>
    <dgm:pt modelId="{749449D5-FB27-4A63-B26E-A8E00EAE557F}" type="parTrans" cxnId="{1D5C181F-2CF4-40D0-8E6A-EE57EE3F04F8}">
      <dgm:prSet/>
      <dgm:spPr/>
      <dgm:t>
        <a:bodyPr/>
        <a:lstStyle/>
        <a:p>
          <a:endParaRPr lang="en-US"/>
        </a:p>
      </dgm:t>
    </dgm:pt>
    <dgm:pt modelId="{3A024D06-BE96-471A-8FDE-73794522546C}" type="sibTrans" cxnId="{1D5C181F-2CF4-40D0-8E6A-EE57EE3F04F8}">
      <dgm:prSet/>
      <dgm:spPr/>
      <dgm:t>
        <a:bodyPr/>
        <a:lstStyle/>
        <a:p>
          <a:endParaRPr lang="en-US"/>
        </a:p>
      </dgm:t>
    </dgm:pt>
    <dgm:pt modelId="{19FF8A2D-04FA-4839-881C-5FED67503042}" type="pres">
      <dgm:prSet presAssocID="{5EF904A4-8CFE-4947-AF92-76804F8ECBB2}" presName="Name0" presStyleCnt="0">
        <dgm:presLayoutVars>
          <dgm:dir/>
          <dgm:resizeHandles val="exact"/>
        </dgm:presLayoutVars>
      </dgm:prSet>
      <dgm:spPr/>
    </dgm:pt>
    <dgm:pt modelId="{CFA52B8A-505E-4251-A7BC-749EAB802030}" type="pres">
      <dgm:prSet presAssocID="{A1AFF3AE-A01B-4E06-BD19-275B2CB98829}" presName="node" presStyleLbl="node1" presStyleIdx="0" presStyleCnt="5">
        <dgm:presLayoutVars>
          <dgm:bulletEnabled val="1"/>
        </dgm:presLayoutVars>
      </dgm:prSet>
      <dgm:spPr/>
      <dgm:t>
        <a:bodyPr/>
        <a:lstStyle/>
        <a:p>
          <a:endParaRPr lang="en-US"/>
        </a:p>
      </dgm:t>
    </dgm:pt>
    <dgm:pt modelId="{4A62D630-C2A7-4C28-AFEE-78BAD26EA705}" type="pres">
      <dgm:prSet presAssocID="{61B0A5F9-E3B2-4829-8616-9FD3A2756AD1}" presName="sibTrans" presStyleLbl="sibTrans2D1" presStyleIdx="0" presStyleCnt="4"/>
      <dgm:spPr/>
      <dgm:t>
        <a:bodyPr/>
        <a:lstStyle/>
        <a:p>
          <a:endParaRPr lang="en-US"/>
        </a:p>
      </dgm:t>
    </dgm:pt>
    <dgm:pt modelId="{29E017C2-E8F7-47E8-9EDF-A77A5BA2A21E}" type="pres">
      <dgm:prSet presAssocID="{61B0A5F9-E3B2-4829-8616-9FD3A2756AD1}" presName="connectorText" presStyleLbl="sibTrans2D1" presStyleIdx="0" presStyleCnt="4"/>
      <dgm:spPr/>
      <dgm:t>
        <a:bodyPr/>
        <a:lstStyle/>
        <a:p>
          <a:endParaRPr lang="en-US"/>
        </a:p>
      </dgm:t>
    </dgm:pt>
    <dgm:pt modelId="{2D485254-01C4-4C5B-87D6-70301B5CA9E4}" type="pres">
      <dgm:prSet presAssocID="{4FB387A4-384E-445F-966B-D0F5BD16E6C4}" presName="node" presStyleLbl="node1" presStyleIdx="1" presStyleCnt="5">
        <dgm:presLayoutVars>
          <dgm:bulletEnabled val="1"/>
        </dgm:presLayoutVars>
      </dgm:prSet>
      <dgm:spPr/>
      <dgm:t>
        <a:bodyPr/>
        <a:lstStyle/>
        <a:p>
          <a:endParaRPr lang="en-US"/>
        </a:p>
      </dgm:t>
    </dgm:pt>
    <dgm:pt modelId="{63B97648-0C09-4382-9F1A-23D4FEE5CDA0}" type="pres">
      <dgm:prSet presAssocID="{FB0CCE9B-DE90-45B9-AB73-760CC9BF7811}" presName="sibTrans" presStyleLbl="sibTrans2D1" presStyleIdx="1" presStyleCnt="4"/>
      <dgm:spPr/>
      <dgm:t>
        <a:bodyPr/>
        <a:lstStyle/>
        <a:p>
          <a:endParaRPr lang="en-US"/>
        </a:p>
      </dgm:t>
    </dgm:pt>
    <dgm:pt modelId="{4645849F-9754-4371-BDFE-C672B16A5E22}" type="pres">
      <dgm:prSet presAssocID="{FB0CCE9B-DE90-45B9-AB73-760CC9BF7811}" presName="connectorText" presStyleLbl="sibTrans2D1" presStyleIdx="1" presStyleCnt="4"/>
      <dgm:spPr/>
      <dgm:t>
        <a:bodyPr/>
        <a:lstStyle/>
        <a:p>
          <a:endParaRPr lang="en-US"/>
        </a:p>
      </dgm:t>
    </dgm:pt>
    <dgm:pt modelId="{AFEC6B00-A1D4-4017-904C-40A3A1FC2949}" type="pres">
      <dgm:prSet presAssocID="{3B1E0412-7C44-452D-9A59-8C4095CEBDD7}" presName="node" presStyleLbl="node1" presStyleIdx="2" presStyleCnt="5">
        <dgm:presLayoutVars>
          <dgm:bulletEnabled val="1"/>
        </dgm:presLayoutVars>
      </dgm:prSet>
      <dgm:spPr/>
      <dgm:t>
        <a:bodyPr/>
        <a:lstStyle/>
        <a:p>
          <a:endParaRPr lang="en-US"/>
        </a:p>
      </dgm:t>
    </dgm:pt>
    <dgm:pt modelId="{49AA083C-9689-4F98-B656-F7D9F0B30EDD}" type="pres">
      <dgm:prSet presAssocID="{5EFACB61-B5C4-42F3-9220-8B822E7F779B}" presName="sibTrans" presStyleLbl="sibTrans2D1" presStyleIdx="2" presStyleCnt="4"/>
      <dgm:spPr/>
      <dgm:t>
        <a:bodyPr/>
        <a:lstStyle/>
        <a:p>
          <a:endParaRPr lang="en-US"/>
        </a:p>
      </dgm:t>
    </dgm:pt>
    <dgm:pt modelId="{573549BF-B28F-4B8C-927F-A545A3CBCC61}" type="pres">
      <dgm:prSet presAssocID="{5EFACB61-B5C4-42F3-9220-8B822E7F779B}" presName="connectorText" presStyleLbl="sibTrans2D1" presStyleIdx="2" presStyleCnt="4"/>
      <dgm:spPr/>
      <dgm:t>
        <a:bodyPr/>
        <a:lstStyle/>
        <a:p>
          <a:endParaRPr lang="en-US"/>
        </a:p>
      </dgm:t>
    </dgm:pt>
    <dgm:pt modelId="{6FDF360F-4728-4785-A328-DB15CBC0510D}" type="pres">
      <dgm:prSet presAssocID="{D521A34C-4A8A-44A0-A04A-CB2ACC6B2FD1}" presName="node" presStyleLbl="node1" presStyleIdx="3" presStyleCnt="5">
        <dgm:presLayoutVars>
          <dgm:bulletEnabled val="1"/>
        </dgm:presLayoutVars>
      </dgm:prSet>
      <dgm:spPr/>
      <dgm:t>
        <a:bodyPr/>
        <a:lstStyle/>
        <a:p>
          <a:endParaRPr lang="en-US"/>
        </a:p>
      </dgm:t>
    </dgm:pt>
    <dgm:pt modelId="{8EEE53CE-02B6-4730-AAA0-CFA50E14DA95}" type="pres">
      <dgm:prSet presAssocID="{3A024D06-BE96-471A-8FDE-73794522546C}" presName="sibTrans" presStyleLbl="sibTrans2D1" presStyleIdx="3" presStyleCnt="4"/>
      <dgm:spPr/>
      <dgm:t>
        <a:bodyPr/>
        <a:lstStyle/>
        <a:p>
          <a:endParaRPr lang="en-US"/>
        </a:p>
      </dgm:t>
    </dgm:pt>
    <dgm:pt modelId="{44ABA5E4-C586-46B8-BD99-AC0BA52ECF23}" type="pres">
      <dgm:prSet presAssocID="{3A024D06-BE96-471A-8FDE-73794522546C}" presName="connectorText" presStyleLbl="sibTrans2D1" presStyleIdx="3" presStyleCnt="4"/>
      <dgm:spPr/>
      <dgm:t>
        <a:bodyPr/>
        <a:lstStyle/>
        <a:p>
          <a:endParaRPr lang="en-US"/>
        </a:p>
      </dgm:t>
    </dgm:pt>
    <dgm:pt modelId="{A1490665-AD3E-4D01-A150-835920FC7483}" type="pres">
      <dgm:prSet presAssocID="{5C6CB71F-4B91-4176-90B6-4E14B3D93750}" presName="node" presStyleLbl="node1" presStyleIdx="4" presStyleCnt="5">
        <dgm:presLayoutVars>
          <dgm:bulletEnabled val="1"/>
        </dgm:presLayoutVars>
      </dgm:prSet>
      <dgm:spPr/>
      <dgm:t>
        <a:bodyPr/>
        <a:lstStyle/>
        <a:p>
          <a:endParaRPr lang="en-US"/>
        </a:p>
      </dgm:t>
    </dgm:pt>
  </dgm:ptLst>
  <dgm:cxnLst>
    <dgm:cxn modelId="{1BB980F7-F4D3-43FB-8A3B-63707CDD8D54}" srcId="{5EF904A4-8CFE-4947-AF92-76804F8ECBB2}" destId="{4FB387A4-384E-445F-966B-D0F5BD16E6C4}" srcOrd="1" destOrd="0" parTransId="{244244A6-FA68-4C9C-82BA-99A889A3CF36}" sibTransId="{FB0CCE9B-DE90-45B9-AB73-760CC9BF7811}"/>
    <dgm:cxn modelId="{57D5AED6-8143-49D4-A57B-246F8B69638C}" type="presOf" srcId="{3B1E0412-7C44-452D-9A59-8C4095CEBDD7}" destId="{AFEC6B00-A1D4-4017-904C-40A3A1FC2949}" srcOrd="0" destOrd="0" presId="urn:microsoft.com/office/officeart/2005/8/layout/process1"/>
    <dgm:cxn modelId="{8BA16823-CF9F-409C-BEFE-2B663DD6E7DA}" type="presOf" srcId="{FB0CCE9B-DE90-45B9-AB73-760CC9BF7811}" destId="{63B97648-0C09-4382-9F1A-23D4FEE5CDA0}" srcOrd="0" destOrd="0" presId="urn:microsoft.com/office/officeart/2005/8/layout/process1"/>
    <dgm:cxn modelId="{14B5C455-686C-4B33-A9F1-B47A5BE33A13}" type="presOf" srcId="{D521A34C-4A8A-44A0-A04A-CB2ACC6B2FD1}" destId="{6FDF360F-4728-4785-A328-DB15CBC0510D}" srcOrd="0" destOrd="0" presId="urn:microsoft.com/office/officeart/2005/8/layout/process1"/>
    <dgm:cxn modelId="{AFF6DEC2-F7E2-4B38-87B0-5BA348CCEAB8}" type="presOf" srcId="{5EFACB61-B5C4-42F3-9220-8B822E7F779B}" destId="{573549BF-B28F-4B8C-927F-A545A3CBCC61}" srcOrd="1" destOrd="0" presId="urn:microsoft.com/office/officeart/2005/8/layout/process1"/>
    <dgm:cxn modelId="{54135510-2567-4F76-A9F8-F60A12D110A4}" type="presOf" srcId="{61B0A5F9-E3B2-4829-8616-9FD3A2756AD1}" destId="{4A62D630-C2A7-4C28-AFEE-78BAD26EA705}" srcOrd="0" destOrd="0" presId="urn:microsoft.com/office/officeart/2005/8/layout/process1"/>
    <dgm:cxn modelId="{598DB848-2C0D-4E64-8217-837CDB02473E}" type="presOf" srcId="{3A024D06-BE96-471A-8FDE-73794522546C}" destId="{8EEE53CE-02B6-4730-AAA0-CFA50E14DA95}" srcOrd="0" destOrd="0" presId="urn:microsoft.com/office/officeart/2005/8/layout/process1"/>
    <dgm:cxn modelId="{1D5C181F-2CF4-40D0-8E6A-EE57EE3F04F8}" srcId="{5EF904A4-8CFE-4947-AF92-76804F8ECBB2}" destId="{D521A34C-4A8A-44A0-A04A-CB2ACC6B2FD1}" srcOrd="3" destOrd="0" parTransId="{749449D5-FB27-4A63-B26E-A8E00EAE557F}" sibTransId="{3A024D06-BE96-471A-8FDE-73794522546C}"/>
    <dgm:cxn modelId="{ED82E2BE-123F-46A0-881B-F7B2781C0579}" srcId="{5EF904A4-8CFE-4947-AF92-76804F8ECBB2}" destId="{A1AFF3AE-A01B-4E06-BD19-275B2CB98829}" srcOrd="0" destOrd="0" parTransId="{9F681293-83C1-4C2C-A159-F8049E3410AD}" sibTransId="{61B0A5F9-E3B2-4829-8616-9FD3A2756AD1}"/>
    <dgm:cxn modelId="{9F29B3E8-AB15-4311-8AEB-5727BF3B999E}" type="presOf" srcId="{FB0CCE9B-DE90-45B9-AB73-760CC9BF7811}" destId="{4645849F-9754-4371-BDFE-C672B16A5E22}" srcOrd="1" destOrd="0" presId="urn:microsoft.com/office/officeart/2005/8/layout/process1"/>
    <dgm:cxn modelId="{A473C07F-FFF9-4834-9A2E-CB3DB23E3DEB}" type="presOf" srcId="{5C6CB71F-4B91-4176-90B6-4E14B3D93750}" destId="{A1490665-AD3E-4D01-A150-835920FC7483}" srcOrd="0" destOrd="0" presId="urn:microsoft.com/office/officeart/2005/8/layout/process1"/>
    <dgm:cxn modelId="{3B316347-47D7-4A7B-AD44-815F78300A7C}" type="presOf" srcId="{61B0A5F9-E3B2-4829-8616-9FD3A2756AD1}" destId="{29E017C2-E8F7-47E8-9EDF-A77A5BA2A21E}" srcOrd="1" destOrd="0" presId="urn:microsoft.com/office/officeart/2005/8/layout/process1"/>
    <dgm:cxn modelId="{5163F426-492B-4D3D-9E7A-6C159DE1BB22}" srcId="{5EF904A4-8CFE-4947-AF92-76804F8ECBB2}" destId="{5C6CB71F-4B91-4176-90B6-4E14B3D93750}" srcOrd="4" destOrd="0" parTransId="{3C404D8E-1638-4CF3-AC27-25F776E42F73}" sibTransId="{F9C31F2E-183B-4487-8002-4EF973A8BD5D}"/>
    <dgm:cxn modelId="{48DFD169-0A0A-442E-AF16-FF90E7116F2D}" type="presOf" srcId="{4FB387A4-384E-445F-966B-D0F5BD16E6C4}" destId="{2D485254-01C4-4C5B-87D6-70301B5CA9E4}" srcOrd="0" destOrd="0" presId="urn:microsoft.com/office/officeart/2005/8/layout/process1"/>
    <dgm:cxn modelId="{3390EB84-5830-445E-ADF9-32B2DDFD619A}" type="presOf" srcId="{5EF904A4-8CFE-4947-AF92-76804F8ECBB2}" destId="{19FF8A2D-04FA-4839-881C-5FED67503042}" srcOrd="0" destOrd="0" presId="urn:microsoft.com/office/officeart/2005/8/layout/process1"/>
    <dgm:cxn modelId="{AD1E75B7-B7B3-460B-8725-B439F8CF8391}" type="presOf" srcId="{3A024D06-BE96-471A-8FDE-73794522546C}" destId="{44ABA5E4-C586-46B8-BD99-AC0BA52ECF23}" srcOrd="1" destOrd="0" presId="urn:microsoft.com/office/officeart/2005/8/layout/process1"/>
    <dgm:cxn modelId="{523819A7-DD1F-49AB-9D6E-CB0DABD090A8}" type="presOf" srcId="{A1AFF3AE-A01B-4E06-BD19-275B2CB98829}" destId="{CFA52B8A-505E-4251-A7BC-749EAB802030}" srcOrd="0" destOrd="0" presId="urn:microsoft.com/office/officeart/2005/8/layout/process1"/>
    <dgm:cxn modelId="{68D2999B-CCBD-406A-B629-9DAB67704DB7}" srcId="{5EF904A4-8CFE-4947-AF92-76804F8ECBB2}" destId="{3B1E0412-7C44-452D-9A59-8C4095CEBDD7}" srcOrd="2" destOrd="0" parTransId="{046A664D-6D91-4898-B028-74C12BCCD054}" sibTransId="{5EFACB61-B5C4-42F3-9220-8B822E7F779B}"/>
    <dgm:cxn modelId="{7482A6FB-D90F-4961-9792-2A19EC9D7CC4}" type="presOf" srcId="{5EFACB61-B5C4-42F3-9220-8B822E7F779B}" destId="{49AA083C-9689-4F98-B656-F7D9F0B30EDD}" srcOrd="0" destOrd="0" presId="urn:microsoft.com/office/officeart/2005/8/layout/process1"/>
    <dgm:cxn modelId="{09D9F8B2-6AE8-4D8B-9E16-4E39E910FCF2}" type="presParOf" srcId="{19FF8A2D-04FA-4839-881C-5FED67503042}" destId="{CFA52B8A-505E-4251-A7BC-749EAB802030}" srcOrd="0" destOrd="0" presId="urn:microsoft.com/office/officeart/2005/8/layout/process1"/>
    <dgm:cxn modelId="{58471152-8B94-4C6B-BB0F-394EFE0027FF}" type="presParOf" srcId="{19FF8A2D-04FA-4839-881C-5FED67503042}" destId="{4A62D630-C2A7-4C28-AFEE-78BAD26EA705}" srcOrd="1" destOrd="0" presId="urn:microsoft.com/office/officeart/2005/8/layout/process1"/>
    <dgm:cxn modelId="{7D9A0780-842D-4D6E-8E80-013ABFB2C48E}" type="presParOf" srcId="{4A62D630-C2A7-4C28-AFEE-78BAD26EA705}" destId="{29E017C2-E8F7-47E8-9EDF-A77A5BA2A21E}" srcOrd="0" destOrd="0" presId="urn:microsoft.com/office/officeart/2005/8/layout/process1"/>
    <dgm:cxn modelId="{D0655FE9-24B2-4970-9D03-60DB63FA58C8}" type="presParOf" srcId="{19FF8A2D-04FA-4839-881C-5FED67503042}" destId="{2D485254-01C4-4C5B-87D6-70301B5CA9E4}" srcOrd="2" destOrd="0" presId="urn:microsoft.com/office/officeart/2005/8/layout/process1"/>
    <dgm:cxn modelId="{422CC888-9E89-47E2-A034-6C0770BC4435}" type="presParOf" srcId="{19FF8A2D-04FA-4839-881C-5FED67503042}" destId="{63B97648-0C09-4382-9F1A-23D4FEE5CDA0}" srcOrd="3" destOrd="0" presId="urn:microsoft.com/office/officeart/2005/8/layout/process1"/>
    <dgm:cxn modelId="{F6604E76-4D2E-4BD3-AB15-FE2DB63A3B83}" type="presParOf" srcId="{63B97648-0C09-4382-9F1A-23D4FEE5CDA0}" destId="{4645849F-9754-4371-BDFE-C672B16A5E22}" srcOrd="0" destOrd="0" presId="urn:microsoft.com/office/officeart/2005/8/layout/process1"/>
    <dgm:cxn modelId="{84D278E6-223B-4C00-9F0C-4CF2DCC6C404}" type="presParOf" srcId="{19FF8A2D-04FA-4839-881C-5FED67503042}" destId="{AFEC6B00-A1D4-4017-904C-40A3A1FC2949}" srcOrd="4" destOrd="0" presId="urn:microsoft.com/office/officeart/2005/8/layout/process1"/>
    <dgm:cxn modelId="{6141C63C-EF7F-459E-AE6E-33F719CFEA8B}" type="presParOf" srcId="{19FF8A2D-04FA-4839-881C-5FED67503042}" destId="{49AA083C-9689-4F98-B656-F7D9F0B30EDD}" srcOrd="5" destOrd="0" presId="urn:microsoft.com/office/officeart/2005/8/layout/process1"/>
    <dgm:cxn modelId="{DDD2C250-D62E-41CD-BE72-3DB0E67BFC2B}" type="presParOf" srcId="{49AA083C-9689-4F98-B656-F7D9F0B30EDD}" destId="{573549BF-B28F-4B8C-927F-A545A3CBCC61}" srcOrd="0" destOrd="0" presId="urn:microsoft.com/office/officeart/2005/8/layout/process1"/>
    <dgm:cxn modelId="{06433659-8B08-4477-94DE-FFE0407F1479}" type="presParOf" srcId="{19FF8A2D-04FA-4839-881C-5FED67503042}" destId="{6FDF360F-4728-4785-A328-DB15CBC0510D}" srcOrd="6" destOrd="0" presId="urn:microsoft.com/office/officeart/2005/8/layout/process1"/>
    <dgm:cxn modelId="{3CE9260B-51E4-49E9-A0BC-65E48AFD4DBA}" type="presParOf" srcId="{19FF8A2D-04FA-4839-881C-5FED67503042}" destId="{8EEE53CE-02B6-4730-AAA0-CFA50E14DA95}" srcOrd="7" destOrd="0" presId="urn:microsoft.com/office/officeart/2005/8/layout/process1"/>
    <dgm:cxn modelId="{3CC4D9DA-7986-4B95-95E0-D0F30D888DBA}" type="presParOf" srcId="{8EEE53CE-02B6-4730-AAA0-CFA50E14DA95}" destId="{44ABA5E4-C586-46B8-BD99-AC0BA52ECF23}" srcOrd="0" destOrd="0" presId="urn:microsoft.com/office/officeart/2005/8/layout/process1"/>
    <dgm:cxn modelId="{CDB4CBF1-B7E0-4EE8-A710-AA13A0D4D793}" type="presParOf" srcId="{19FF8A2D-04FA-4839-881C-5FED67503042}" destId="{A1490665-AD3E-4D01-A150-835920FC7483}" srcOrd="8"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042A4-748B-450C-A78D-4EB94A49E6BF}">
      <dsp:nvSpPr>
        <dsp:cNvPr id="0" name=""/>
        <dsp:cNvSpPr/>
      </dsp:nvSpPr>
      <dsp:spPr>
        <a:xfrm>
          <a:off x="1634" y="34162"/>
          <a:ext cx="3486525" cy="2091915"/>
        </a:xfrm>
        <a:prstGeom prst="roundRect">
          <a:avLst>
            <a:gd name="adj" fmla="val 10000"/>
          </a:avLst>
        </a:prstGeo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Current situational analysis</a:t>
          </a:r>
        </a:p>
      </dsp:txBody>
      <dsp:txXfrm>
        <a:off x="62904" y="95432"/>
        <a:ext cx="3363985" cy="1969375"/>
      </dsp:txXfrm>
    </dsp:sp>
    <dsp:sp modelId="{A8F6498F-743D-4E53-A553-01B0AA3E4A11}">
      <dsp:nvSpPr>
        <dsp:cNvPr id="0" name=""/>
        <dsp:cNvSpPr/>
      </dsp:nvSpPr>
      <dsp:spPr>
        <a:xfrm>
          <a:off x="3836812" y="837095"/>
          <a:ext cx="739143" cy="48605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3836812" y="934305"/>
        <a:ext cx="593328" cy="291630"/>
      </dsp:txXfrm>
    </dsp:sp>
    <dsp:sp modelId="{75EE9DDA-A095-4E56-AADF-07AC1A944AA3}">
      <dsp:nvSpPr>
        <dsp:cNvPr id="0" name=""/>
        <dsp:cNvSpPr/>
      </dsp:nvSpPr>
      <dsp:spPr>
        <a:xfrm>
          <a:off x="4882770" y="34162"/>
          <a:ext cx="3486525" cy="2091915"/>
        </a:xfrm>
        <a:prstGeom prst="roundRect">
          <a:avLst>
            <a:gd name="adj" fmla="val 10000"/>
          </a:avLst>
        </a:prstGeom>
        <a:solidFill>
          <a:srgbClr val="00B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Desired situation upon applying the Compl. service</a:t>
          </a:r>
        </a:p>
      </dsp:txBody>
      <dsp:txXfrm>
        <a:off x="4944040" y="95432"/>
        <a:ext cx="3363985" cy="1969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52B8A-505E-4251-A7BC-749EAB802030}">
      <dsp:nvSpPr>
        <dsp:cNvPr id="0" name=""/>
        <dsp:cNvSpPr/>
      </dsp:nvSpPr>
      <dsp:spPr>
        <a:xfrm>
          <a:off x="4237" y="937641"/>
          <a:ext cx="1313540" cy="148542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Literature review and case studies</a:t>
          </a:r>
        </a:p>
      </dsp:txBody>
      <dsp:txXfrm>
        <a:off x="42709" y="976113"/>
        <a:ext cx="1236596" cy="1408485"/>
      </dsp:txXfrm>
    </dsp:sp>
    <dsp:sp modelId="{4A62D630-C2A7-4C28-AFEE-78BAD26EA705}">
      <dsp:nvSpPr>
        <dsp:cNvPr id="0" name=""/>
        <dsp:cNvSpPr/>
      </dsp:nvSpPr>
      <dsp:spPr>
        <a:xfrm>
          <a:off x="1449132" y="1517476"/>
          <a:ext cx="278470" cy="325758"/>
        </a:xfrm>
        <a:prstGeom prst="rightArrow">
          <a:avLst>
            <a:gd name="adj1" fmla="val 60000"/>
            <a:gd name="adj2" fmla="val 5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449132" y="1582628"/>
        <a:ext cx="194929" cy="195454"/>
      </dsp:txXfrm>
    </dsp:sp>
    <dsp:sp modelId="{2D485254-01C4-4C5B-87D6-70301B5CA9E4}">
      <dsp:nvSpPr>
        <dsp:cNvPr id="0" name=""/>
        <dsp:cNvSpPr/>
      </dsp:nvSpPr>
      <dsp:spPr>
        <a:xfrm>
          <a:off x="1843194" y="937641"/>
          <a:ext cx="1313540" cy="1485429"/>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Situational analysis and way forward</a:t>
          </a:r>
        </a:p>
      </dsp:txBody>
      <dsp:txXfrm>
        <a:off x="1881666" y="976113"/>
        <a:ext cx="1236596" cy="1408485"/>
      </dsp:txXfrm>
    </dsp:sp>
    <dsp:sp modelId="{63B97648-0C09-4382-9F1A-23D4FEE5CDA0}">
      <dsp:nvSpPr>
        <dsp:cNvPr id="0" name=""/>
        <dsp:cNvSpPr/>
      </dsp:nvSpPr>
      <dsp:spPr>
        <a:xfrm>
          <a:off x="3288089" y="1517476"/>
          <a:ext cx="278470" cy="325758"/>
        </a:xfrm>
        <a:prstGeom prst="righ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288089" y="1582628"/>
        <a:ext cx="194929" cy="195454"/>
      </dsp:txXfrm>
    </dsp:sp>
    <dsp:sp modelId="{AFEC6B00-A1D4-4017-904C-40A3A1FC2949}">
      <dsp:nvSpPr>
        <dsp:cNvPr id="0" name=""/>
        <dsp:cNvSpPr/>
      </dsp:nvSpPr>
      <dsp:spPr>
        <a:xfrm>
          <a:off x="3682151" y="937641"/>
          <a:ext cx="1313540" cy="1485429"/>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Egypt data gathering</a:t>
          </a:r>
        </a:p>
      </dsp:txBody>
      <dsp:txXfrm>
        <a:off x="3720623" y="976113"/>
        <a:ext cx="1236596" cy="1408485"/>
      </dsp:txXfrm>
    </dsp:sp>
    <dsp:sp modelId="{49AA083C-9689-4F98-B656-F7D9F0B30EDD}">
      <dsp:nvSpPr>
        <dsp:cNvPr id="0" name=""/>
        <dsp:cNvSpPr/>
      </dsp:nvSpPr>
      <dsp:spPr>
        <a:xfrm>
          <a:off x="5127046" y="1517476"/>
          <a:ext cx="278470" cy="325758"/>
        </a:xfrm>
        <a:prstGeom prst="rightArrow">
          <a:avLst>
            <a:gd name="adj1" fmla="val 60000"/>
            <a:gd name="adj2" fmla="val 5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127046" y="1582628"/>
        <a:ext cx="194929" cy="195454"/>
      </dsp:txXfrm>
    </dsp:sp>
    <dsp:sp modelId="{6FDF360F-4728-4785-A328-DB15CBC0510D}">
      <dsp:nvSpPr>
        <dsp:cNvPr id="0" name=""/>
        <dsp:cNvSpPr/>
      </dsp:nvSpPr>
      <dsp:spPr>
        <a:xfrm>
          <a:off x="5521108" y="937641"/>
          <a:ext cx="1313540" cy="148542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Physical visit to case country</a:t>
          </a:r>
        </a:p>
      </dsp:txBody>
      <dsp:txXfrm>
        <a:off x="5559580" y="976113"/>
        <a:ext cx="1236596" cy="1408485"/>
      </dsp:txXfrm>
    </dsp:sp>
    <dsp:sp modelId="{8EEE53CE-02B6-4730-AAA0-CFA50E14DA95}">
      <dsp:nvSpPr>
        <dsp:cNvPr id="0" name=""/>
        <dsp:cNvSpPr/>
      </dsp:nvSpPr>
      <dsp:spPr>
        <a:xfrm>
          <a:off x="6966003" y="1517476"/>
          <a:ext cx="278470" cy="325758"/>
        </a:xfrm>
        <a:prstGeom prst="rightArrow">
          <a:avLst>
            <a:gd name="adj1" fmla="val 60000"/>
            <a:gd name="adj2" fmla="val 5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6966003" y="1582628"/>
        <a:ext cx="194929" cy="195454"/>
      </dsp:txXfrm>
    </dsp:sp>
    <dsp:sp modelId="{A1490665-AD3E-4D01-A150-835920FC7483}">
      <dsp:nvSpPr>
        <dsp:cNvPr id="0" name=""/>
        <dsp:cNvSpPr/>
      </dsp:nvSpPr>
      <dsp:spPr>
        <a:xfrm>
          <a:off x="7360065" y="937641"/>
          <a:ext cx="1313540" cy="1485429"/>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Gap analysis and Proposal Drafting</a:t>
          </a:r>
        </a:p>
      </dsp:txBody>
      <dsp:txXfrm>
        <a:off x="7398537" y="976113"/>
        <a:ext cx="1236596" cy="140848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28:39.402"/>
    </inkml:context>
    <inkml:brush xml:id="br0">
      <inkml:brushProperty name="width" value="0.46667" units="cm"/>
      <inkml:brushProperty name="height" value="0.93333" units="cm"/>
      <inkml:brushProperty name="color" value="#FFFF00"/>
      <inkml:brushProperty name="tip" value="rectangle"/>
      <inkml:brushProperty name="rasterOp" value="maskPen"/>
      <inkml:brushProperty name="fitToCurve" value="1"/>
    </inkml:brush>
  </inkml:definitions>
  <inkml:trace contextRef="#ctx0" brushRef="#br0">0 12 44,'0'0'16,"0"0"-8,0 0-7,0 0 3,0 0 0,0 0 0,0 0-2,0 0-2,0 0 7,0 0 5,0 0-2,0 0 2,0 0-7,0 0-1,0 0-2,0 0-2,0 0 3,0 0 2,0 0 0,0 0 2,4 0 0,0 0 1,4 0 0,-1 0 0,1 0-2,-1 0-1,4 0-3,1 0-2,-1 0 3,0 3 0,1-3 1,3 4 0,0-4 2,0 0 1,0 0-3,0 0-1,0 0 1,0-4 0,0 1 0,0 3 0,4 0 0,-4 0-2,0 0 1,-3 0-4,3 3-2,0-3 4,0 0 3,0 0-1,0 0-2,0 0 2,0 0 0,4-3-1,-4 3 1,0 0-2,4 0 2,0-3-7,0 3 1,0 0 1,-4 3 3,0-3 0,0 0 2,4 0-2,0 3-1,0-3-2,-1 0 1,1 0 3,4 0 1,-4 0-1,0 0-2,-1 0 1,1 0-1,0 4 0,0-1 0,0 0 0,0 1 2,0-1-1,-1 0-1,5-3 1,0 0-1,-1 0-3,1 0 2,-1-3 1,5 3 2,3-3-1,-4-1-1,1 1 1,-1 3-1,-3 0-3,-1 0 2,5 0 1,-5 0 0,1 3 0,0 7 0,-1-3-3,1-7 2,3 0 1,-3 0 0,7 0 2,4 0-1,-8 0-1,1-3 1,-5 3 1,1 0-1,0 0-1,-1 0-2,5 0-1,-5 7-1,5-11 3,-5 11 2,1-4 2,3 1-1,1-8-2,-1 1 3,1 0 0,-1-1-4,0 1 1,1-1-2,-5 4 0,5 7 2,3 0 0,-4 0 0,1-4 0,-1 0 0,0 1 0,5-1 0,-1-3 2,4 0-3,0 0-2,0 0 4,0 0 1,3 0-3,1 0 1,-4 0 0,4-7 2,-4 11-1,-1-11 2,5 10-2,-4-3 2,0 4-4,0-4 0,0 0 1,0 0 0,4 0 0,3 0 2,0 0-1,1 0-1,-4-7 1,-1 0 1,1 4-1,-4 6-1,0 1 3,0-1 0,0 0-4,0 1 1,-4-1 0,4-3 2,-4 0-1,4 0 2,0 0-2,7-7-1,-3 7-2,3 0 1,-3-6 1,0 2 2,0 1-1,-4 6-1,-1 1 3,1-1 0,4 0-4,0-6 1,0 6 0,-5-3 0,1-6-3,0 2 2,4 8 1,0-4 2,-4 0-3,0-4 0,0 8 3,-1-8 1,1 8-1,0-1-2,0 0 1,-4-3 1,4 4-1,0-4-1,4 3 1,-4-3 1,0 0-1,0 0-1,11 0-2,-4-7 1,-3 7 3,-4 0 1,0-6 1,0 6 0,0 3 0,0-3 0,0 0-5,-4 3-1,4 1 1,4-1 0,-4-3 3,-1 0 1,1 0-1,0 0-2,0 0-2,4 0-1,3-7 4,-7 1 3,0 2-1,0 8-2,0-4 0,0 3 1,0 0 1,-4-3 1,0 0-2,1 0-2,6 4-2,-3-8-1,0 1 4,0 0 1,0-1-3,0 1-1,7 0 1,1-1 2,-4 1 0,-1 3 2,1 0-2,0-4-1,-1 4 1,1 7-1,0-7 0,-1 0 2,1 0-3,0-3-2,0 3 4,-1 0 1,5 0 0,3-4-2,0 1 1,0 0-1,1-1 2,-1 1 1,4 3 1,-4 0 0,0 0-2,-3 0-2,3 3-2,-3-3 1,-1 0 1,8 0 0,-4 0 0,1 4 0,-1-4 0,0 0 2,0 0-1,1 0-1,-5 0 1,1 0-1,-1 0 0,0 0 2,1 0-3,-4 0 0,-4 0 1,11 0 2,-4 0-1,5 0-1,-5 0-2,1 0-1,7 6 2,-4-6 2,-4-3 0,1 3 2,3 3-2,-7-3-1,3 0 1,-3 0 1,0 0-3,7-3 0,0 0 3,0-1 1,-3 1-4,3 3-1,-4-3 1,1 3 0,-4 0 1,3 6 0,1-2 0,-1-1 0,4 0 0,-3-3 0,7 0 0,4 0 2,-4-3-3,0 3 0,0-3 1,0-1 2,-4 1-3,0 3 0,0 3 3,1-3 3,-1 4-2,0-4 0,4-4-1,4 1-2,-4 0-2,0 3 1,0 0 1,0 0 2,-4 0-1,4 0-1,-4 0 1,-3 0-1,-1 0 2,1 3 3,-1-3-2,1-3 0,3-1 1,-7 1 2,-1 0-3,1 3 0,0 0-1,-4-4-2,0 4 1,0-3-1,-4 3 0,0 3 0,8 1 0,-4-4 0,0 3 0,-4-3 2,0 3-1,0-3-1,4 0-2,4-3 1,-4 0 1,-4-1 2,4 1-1,0 3 2,-4-3-2,0 3-1,0 0 1,0 0-1,-3 0-3,-1 0 2,-3 0 1,-1 3 2,5 0-1,-5 1-1,1-1 1,-4-3 1,3 0-1,-3 0-1,0 0 1,0 0-1,-4 0 0,0 3 2,0-3-3,-3 0 0,-5 0 1,8 0 2,0 0-1,-3 0 2,-5 0-4,8 0 0,-3 0 1,-1 0 2,0 0-1,0 0-1,1 0 1,-5 4-1,1-4 0,-1 0 2,1 0-3,-1 0-2,1 0 4,0 0 1,-1 0 0,1-4-2,-1 8-2,1-8 1,-1 1-8,-7 3-4,-22 0-88,-35-3-13</inkml:trace>
</inkml:ink>
</file>

<file path=ppt/ink/ink1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3:42.751"/>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4 104 52,'-4'0'19,"4"0"-10,0-24-6,0 21 9,0-1 0,0 1-4,0 0 0,0 3-5,0 0 0,0 0 3,4 0 1,-4 0 5,4 10 3,-4-14-4,4 1 1,0 0-5,-1-1 1,1 4-3,0 0 0,0 0 1,-1 0 1,1-3-3,0 3 2,3-3 0,1 3-2,3 0-1,1 0 1,3-4 0,0 4 2,-4-3 3,0 3-2,1 0-2,-1 0 2,4-3-4,-4 3-2,1-7 4,3 7 1,0 0 0,-4-7 1,4 0-4,-3 1-2,-1 2 0,-4 1-1,1 6 0,0-6 0,-1 6-3,8-6 2,0 10 3,-3-11 1,-1 1 1,8 0 0,-4-1 0,0 1-2,0 3 1,0 0-2,0-3-1,0 3 1,0 0 1,0 0-1,0 0-1,-3 0-2,-1 0 1,0 10 1,1 0 2,-1-4 1,0 1 3,1-3-1,-1-1 2,4-3-6,0-7-1,4 7-2,-4 4 0,0-4 4,0 0 1,0 3-1,0-3-2,-3 0 1,-1 3-1,0 7 0,4-3 0,0 0 0,-3-11 2,7 11 1,-4-10 1,0-1-2,7 1 1,5 3 0,-5 0 1,-3 10-2,0-3 1,0-1-4,0 1 0,-4 0 1,4-4 0,0 1 2,-1-1 3,1 0-4,0-3-3,0 0 1,0 4 0,4-4 3,-5 0 1,5-4-1,0 4 1,-1 0-4,-3 0-2,0 4 2,0-4 2,0 0-2,-1 3-2,1 0 4,0-3 1,0 0 0,-4 0-2,8 4 1,3-1-1,1-3 2,-5 0 1,1 0 1,-4 3 0,3 1-2,-3-4-2,4 0-2,-4 0-1,3 0 2,1 0 2,-1 0 0,1 0 2,0 0 0,3-4 1,4 4-2,-7 0-2,-1-3 1,1 3-1,0-3 0,-1-1 2,1 4-1,-4-3-1,0 3 1,0 0-1,3 0 2,5 0 1,-5 3-4,-3-3-1,0 0 3,0 0 1,0 0 0,-1 0-2,1 4 1,0-4-1,0 0 0,0 0 2,0 0-1,0-4 2,-1 4-2,1 0 2,0 0-4,4-3 0,-1 0 1,-3-1 0,4 1 0,-4 0 0,-1 3 2,1 0 1,0 3-4,0-3 1,0-3-2,0 3 0,-4 0 4,19 3 3,-4-3 0,-4-10-5,-3 3 0,0 4 0,-5-4 0,1 14 0,0-11 2,0 11-1,4-4-1,-8-9 1,0 2-1,0 11-3,0-4 2,0 1 1,0-11 0,4 10 0,0-3 2,0 0-1,-1 0-1,1-6 1,-4-1 1,1 0-3,-1 11 0,0-8 3,0 1 3,0 10-4,0-11-3,-4 1 1,4 6 2,0 4 2,0-4-1,-3 1-4,-1-4 1,-3 3 1,-1-3 2,1 3-1,-1-3 2,5 0-2,-5 4-1,1-4-2,-1 3 1,1-3 1,-1 0 2,5 0-1,-5 4-1,1-1 1,-1-3-1,1 3-3,-1-3 2,1 0 1,-1 0 2,1 0-3,3 0 0,1 0 1,-1 0 0,0 0-9,0-10-4,1 10-31,-5-10-11,-7-3-60</inkml:trace>
</inkml:ink>
</file>

<file path=ppt/ink/ink1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3:51.720"/>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3305D7C7-452D-4455-8EB8-8618A6C00000}" emma:medium="tactile" emma:mode="ink">
          <msink:context xmlns:msink="http://schemas.microsoft.com/ink/2010/main" type="inkDrawing" rotatedBoundingBox="10372,4908 15575,4917 15574,4987 10371,4978" shapeName="Other"/>
        </emma:interpretation>
      </emma:emma>
    </inkml:annotationXML>
    <inkml:trace contextRef="#ctx0" brushRef="#br0">17 57 60,'-4'0'24,"0"0"-12,0 0-10,4 0 6,0 0 0,0 0 2,0 3 4,0 0 3,-3-3-3,-1 0 2,4 0-3,0 0 2,0 0-4,0 0 1,0 0-3,0 0 2,0 0-6,4 4-1,3-4 2,1 0 3,-1 0 2,1 0-3,-1 0 0,1 0-1,3 0 1,1 0-2,-1 0 1,0 0-4,8 0-2,0 0 0,4 0-1,-1 0-3,1 0 2,-1 0 3,1 0 3,0-4 0,-1 4 0,1 0-3,-1-3 1,1 3-2,-4 0 2,4 0-2,-1 0 2,5-3 0,-5 3 1,1 0-2,-1 0-2,5-4 1,-5 4-1,-3 0 0,4 0 0,-4 0 0,0 0 0,7 0-3,4 0 2,0-3 1,-3 3 2,-1-3 1,1 3 1,-1 0 0,0-4 0,-3 4-2,3 0 1,-3 0-4,0 0-2,3 0 4,4 0 1,-3 0 0,-1 0 1,-3 0-4,-1 0 0,1-3 1,-1 3 2,1-3-1,0-1-1,-4 4 1,7 0 1,4 0-3,-4 0 0,-3 0 1,0-3 2,-1 3 1,1-4 1,3 4-5,1 0-1,-1-3 3,-3 0 1,-1 3-3,9-4-1,-1 4 3,0 0 1,-4 0-3,-3 0 1,-1 0-2,1 0 0,0 0 4,-1 0 1,1 0-4,0-3-1,3 3 3,4-3 1,0-1-3,-3 1-1,-1 0 3,0 3 1,-3 0-5,0 0 0,-1 0 3,1 0 4,0 0-3,3 0-3,4 3 1,0-3 0,4 0 3,-7 0 3,3 0-4,-4 0-1,1 0 0,-5 0 2,1 0-1,-1 0-1,9 0 3,-9 0 0,8 0-4,-3 0 1,-5 0-2,5 0-2,-8 0 5,3 0 1,1 0-7,0 0-4,-1 0 9,1 0 4,-1 0 1,-3 0 0,0 0-6,4 0-1,-4 0 1,3 0 0,-3 3 1,4 1 2,-4-1-1,-1 0-1,1-3 1,4 0 1,-1 0-1,-3 0-1,11 0-2,-3 0-1,3 0 2,-4 0 0,-3 0 3,0 0 1,-1 4-4,1-4 1,-4 3-5,3 0-1,1 1 7,0-4 6,-1 0-5,-3 0-1,4 0-3,-1 0 0,5 3 2,-5-3 0,1 0 2,-4 0 1,3 0-4,-3 0 1,0 4 0,0-4 2,-4 0-3,8 0 0,3 0 1,0 0 0,5 0-3,-5 0 2,0 0-4,-3 0-1,0 0 9,-1 0 5,1 0-10,0 0-5,-5 0 7,1 0 4,0 0-1,0 0 0,-4 3-3,8-3-1,-4 0 3,3 0 1,1 0-1,-4 0-2,-1 3-2,1-3 1,-4 0 1,0 0 2,1 0-8,-1 0-1,0 0 8,0 4 4,0-4-7,-4 3-3,0 0 7,8-3 5,0 0-5,4 0-1,-1 0-1,-3 0 0,0 0 0,0 0 2,-4 0-1,0 0 2,0 0-2,0 0-1,0 0 1,0 0-1,1 4 0,-1-4 2,0 3-1,0-3 2,0 0-4,-4 0 0,4 0 1,4 0 0,8 0 0,-9 3 0,1-3 0,-4 0 2,0 4-1,0-4-1,-3 0 3,3 0 0,-4 3-6,4-3 0,0 0 3,-3 0 2,3 0 0,0 0-2,-4 0 1,12 0-1,-1 0 2,-3-3-1,0 3-1,-4 0 1,0-4-1,0 4 0,0 0 0,0 0-3,1 0 2,-1 0 1,0 0 2,0 0-1,0-3 2,0 3-4,0 0-2,0 0 2,-4 0 2,1 0 2,-1-3 3,0 3-3,4 0-2,1 0 0,-5 0-1,0 0 0,4-4 0,-3 4 0,-1 0 0,-11 0 0,11 0 0,-3 0 0,-8 0 0,0 0-3,7 0 2,-7 0-1,8 0-2,-8 0-4,7 4-2,1-1-15,-1-3-4,1 0-80</inkml:trace>
  </inkml:traceGroup>
</inkml:ink>
</file>

<file path=ppt/ink/ink1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4:16.833"/>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15F1E4C8-B5C1-439B-BE88-B69591BC1453}" emma:medium="tactile" emma:mode="ink">
          <msink:context xmlns:msink="http://schemas.microsoft.com/ink/2010/main" type="inkDrawing" rotatedBoundingBox="1753,8946 2700,8181 2894,8421 1946,9186" semanticType="callout" shapeName="Other"/>
        </emma:interpretation>
      </emma:emma>
    </inkml:annotationXML>
    <inkml:trace contextRef="#ctx0" brushRef="#br0">0 476 124,'0'-3'46,"15"6"-24,-22-3-17,7 0 11,0 0-5,0 0 1,0 0-1,0 0 3,0 0-7,0 0-4,0 0 0,0 0 2,0 0 2,0 0 1,3 7 0,1 0 0,0 3 0,4 0-2,-8 0 1,-8 3 0,16 1 1,-16 6 0,4 0 2,4 7-3,0-4-2,4 1 0,-8-4-1,0 0-2,8-3 1,-8-1-4,4 5 0,4-5 1,-8 1 2,4-4-1,4-2 4,-4-1-1,4-4 1,4 1 1,-8-7 3,3 0 2,5 0-1,-1-3-1,1-4-1,3-3 2,1 0-5,3 0-3,3-7-1,1-6 1,8-8-1,-1 1-1,4-3-2,8-4 1,3-3 1,1-4 2,3-3-1,8 0-1,-4 0-2,0 4-1,0 3 4,0-14 1,-4 7-3,-3 3-1,-5 8 1,5 2 0,-8 4-13,-4 6-3,-4 4-13,-7 4-6,-4 5-76</inkml:trace>
  </inkml:traceGroup>
</inkml:ink>
</file>

<file path=ppt/ink/ink1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4:18.537"/>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54C38BEF-558A-40AC-90B8-7DE09FB3D59A}" emma:medium="tactile" emma:mode="ink">
          <msink:context xmlns:msink="http://schemas.microsoft.com/ink/2010/main" type="inkDrawing" rotatedBoundingBox="1806,10619 2833,9867 3039,10149 2012,10901" semanticType="callout" shapeName="Other"/>
        </emma:interpretation>
      </emma:emma>
    </inkml:annotationXML>
    <inkml:trace contextRef="#ctx0" brushRef="#br0">15 435 124,'-4'-4'49,"4"4"-26,0 0-23,0 0 13,0 0-3,0 0 2,0 0-2,-4 0 1,4 0-6,-3 0 1,3 4 1,-4 2-1,4 1 1,0 3 0,0 0 1,0 4 0,0-1 0,0 4 0,0 6 0,0 7 0,4 1 0,-1-1-2,1-3 1,0-4-2,0 1 2,-4-4 0,0 0 1,0-3-2,0-4 1,0 0-4,4-3-2,-1-3 2,1 0 0,-4-1-6,4 1 0,-4-7 7,4 0 7,3 0-5,1 0-1,-1-3-1,5-4 0,-1-3-2,4 0-2,4 0 3,0-3 0,-1-1-1,9-9-2,7-7 3,0-4 0,3 1-1,1-8-2,4 1 1,3 3 1,0-13-1,4 6 2,0 1-4,-4-1 0,-3 4 1,-1-7 2,-3 10-1,0-3-1,-4 6-2,0 4-1,-4 4 4,-4 5 1,1 1-3,-5 0 1,-3 10 0,0 0 2,-4 3-10,-4 4-2,-3 3-24,-8 0-10,-4 13-68</inkml:trace>
  </inkml:traceGroup>
</inkml:ink>
</file>

<file path=ppt/ink/ink1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4:20.225"/>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DDAF1F8E-7DEE-4A23-9A72-0A8D3C065980}" emma:medium="tactile" emma:mode="ink">
          <msink:context xmlns:msink="http://schemas.microsoft.com/ink/2010/main" type="inkDrawing" rotatedBoundingBox="1720,12398 2796,11521 3063,11848 1988,12726" semanticType="callout" shapeName="Other"/>
        </emma:interpretation>
      </emma:emma>
    </inkml:annotationXML>
    <inkml:trace contextRef="#ctx0" brushRef="#br0">5 438 132,'-4'-3'52,"4"0"-28,-3-1-19,3 4 11,0 0-3,0 0 2,0 0-4,0 0 1,0 0-7,0 0 6,0 0 2,0 0-2,0 0-1,0 4-4,0 2-1,0 1 1,0 3 1,0 3 1,0 4 2,0 3-1,0 7 0,0 7-3,3-1-1,1 1 1,-4 3 1,0-7-1,0 0-1,0 3 1,4-6 1,-4 7 1,0-8-7,0-2-2,0-7 0,0-1 0,0-2 3,0-4 1,0 0-1,0-3 1,0-1-4,0-6-2,0 0 2,0 0 2,4 0 2,3-3 1,1 0-2,-1-1-2,5-6 3,-1-10 0,4 3-1,4 1-2,0-8-2,3 1 1,9-1 1,6-6 0,5-17 0,-1-3 2,1-4-1,10 4-1,1-4 3,0-6 0,4 6 1,-5 4 0,-3 3-2,4 0 1,-11 10-4,3-9 0,-4 9 1,-7 3 0,-7 11 0,-1-4 0,-3 10 0,-4 4 0,-1 3 0,-6 0 0,-1 3-9,-3 0-4,-1 4-11,-3 3-3,0 0-25,-1 0-11</inkml:trace>
  </inkml:traceGroup>
</inkml:ink>
</file>

<file path=ppt/ink/ink1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4:28.086"/>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23 65 88,'-3'0'33,"-1"4"-18,0-1-9,4-3 9,0 0-6,-4 7-3,1-4-3,-1 0-3,4 1 5,0-1 4,-4 0 4,4-3 4,0 0 2,0 0 3,0 0-8,0-3-1,0 0-7,4-1-2,-4 4 0,0-3-2,0 3-2,0 0 1,0 0-1,0 0 0,7 3 0,-3 1-3,4-4 2,7 0 1,-4 0 0,0-4 2,1 4 3,-5 0 2,1 0 3,-8 0-5,11 0 1,0 0 1,1 0-6,-1 0 0,0 0-1,1 0 2,-1 4-1,0-4-1,1 0-2,-1 0 1,-4 0 1,5 0 2,-5 3-1,5 0 2,-5-3-2,4 4-1,1-4 3,-1 0 2,0 0-4,1 0-1,-1 0 0,-3 3 0,7 0 0,-4-3 2,0 4 1,-3-1 3,7 0-5,0 1-1,0-4 0,0 0 2,0-4-1,-4 4-1,1 0 1,-1 0 1,0 0-3,1 0 0,-1 0 1,0 4 0,4-1-3,-3-3 2,-1 0 1,0 0 2,8 0-1,0-3-1,4-1-2,-4 4 1,-1-3 1,-3 3 2,1 0-1,-1 0 2,0 0-2,4 0-1,-4-3-2,0 3 1,4 0 1,-4 0 0,0 0 0,0 0 0,0 0 0,0 0 0,-4 0 0,8 3 0,4 0 0,-4-3 0,-1 0 2,-2 0 1,2 0-1,-3 0-2,1 0 1,-1 0 1,0 0-1,0 4-1,0-4 1,0 0-1,4 0 2,3 0 1,1-4-1,3 4-2,-3-3 1,0 3 1,-1 0 1,-3 0 3,0-3-3,0 3-2,0-4 0,0 4 1,-1-3-3,1 3 0,0 0 1,0 0 0,4 0-3,3 0 2,-3-3-1,3 3 0,-3-4 4,-1 4 1,1-3-1,-1 3-2,1 0-2,-4 0-1,4 3 2,7-3 2,-4 0 4,4 0-4,-3 0-1,-1 0-2,0-3-2,1 0 7,-1-1 3,1 1-6,-1 0-1,-3-1 4,-1 4 5,5-3-4,-5 3-2,5 3-1,-5-3-1,-3 0-3,0 4 2,0-4 1,0 0 2,3 0-1,-3 0-1,4-4-2,-4 1 1,0 0 1,3-1 2,1 4-1,3 0 2,1 0-2,-5 0-1,1 0 1,-1 4 1,1-4-3,0 0 0,-1 3 1,5 0 2,-5-3-3,1 4 0,0-4 1,7 0 2,-8 0-1,1 0-1,0 0 3,-1 0 0,-3 0-1,4 0 1,-1-4-4,-3 4 0,0 0 1,0 0 2,7 0-3,-3 0 0,7-3 1,-4 3 0,1 0-3,-1 0 2,1-3 3,-5 3 1,1-4-1,-1 4-2,1 0-2,-4 0 1,0 0 1,3 0 2,9 0-3,-5 0 0,0 0 1,1 0 2,-1 0-3,-3 0 0,-1-3 1,5-1 0,-5 1 0,9 0 2,2 3 1,-2 0-4,-1-4-1,0 4 1,-4 0 2,1 0 0,-1-3-1,-3 3-2,3-3 1,-3 3 1,-1 0 2,9-4-3,-9 1 0,5 0-1,-1 3 0,-3 0 4,-1 0 1,-3-4-1,0 4-2,0 0-2,0 0-1,-1 0 2,5 0 2,-4-3 0,11 3-1,0 0 1,0-3 1,-3-1 1,-5 1 3,1 3-3,0 0-2,-1-3 0,1 3-1,-4 0 0,0 3 0,-1-3 0,1 0 2,8-3-3,3 3 0,-4-7 1,-3 7 2,3-4-1,-3 4-1,-4-3 3,3 3 0,-3 0-1,0 0 1,0 3-2,-4-3 2,4 0-4,4 4 0,-1-4-1,5 7-2,-5-7 5,1 0 1,-1 0 0,1 0-2,0-7 1,-1 14-1,1-14 0,-4 14 2,0-7-3,-4 3 0,0-13 1,7 17 2,-3-14-3,-4 7-2,8 0 2,-4 0 0,-4-4 3,0 4 3,0 0-4,0 0-1,0 0 0,0 0 2,0 0-1,0 0-1,1 11 1,-5-18-1,0 7 0,0 0 0,-3 7 0,3-14 0,8 7 0,-4 0 2,-3 0-3,-1 0 0,-4 0 3,-7 0 1,8 7-1,-8-7-2,0 0 1,0 0 1,0 0-1,15 0-3,0 3 1,-4-3-1,1 0-2,-1 0 0,-3 0 3,-8 0-5,7 0 2,-7 0-5,0 0-1,0 0-9,0 0 0,0 0-17,0 0-6,-4 7-62</inkml:trace>
</inkml:ink>
</file>

<file path=ppt/ink/ink1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7:49.979"/>
    </inkml:context>
    <inkml:brush xml:id="br0">
      <inkml:brushProperty name="width" value="0.09333" units="cm"/>
      <inkml:brushProperty name="height" value="0.09333" units="cm"/>
      <inkml:brushProperty name="color" value="#177D36"/>
      <inkml:brushProperty name="fitToCurve" value="1"/>
    </inkml:brush>
    <inkml:brush xml:id="br1">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F903F1E9-AC13-4AF9-9430-A7A457976F74}" emma:medium="tactile" emma:mode="ink">
          <msink:context xmlns:msink="http://schemas.microsoft.com/ink/2010/main" type="writingRegion" rotatedBoundingBox="8384,12495 10465,12450 10559,16808 8478,16852"/>
        </emma:interpretation>
      </emma:emma>
    </inkml:annotationXML>
    <inkml:traceGroup>
      <inkml:annotationXML>
        <emma:emma xmlns:emma="http://www.w3.org/2003/04/emma" version="1.0">
          <emma:interpretation id="{31295AA5-F9BB-4061-85D0-B5B6401D780B}" emma:medium="tactile" emma:mode="ink">
            <msink:context xmlns:msink="http://schemas.microsoft.com/ink/2010/main" type="paragraph" rotatedBoundingBox="8385,12452 10466,12452 10466,12513 8385,12513" alignmentLevel="1"/>
          </emma:interpretation>
        </emma:emma>
      </inkml:annotationXML>
      <inkml:traceGroup>
        <inkml:annotationXML>
          <emma:emma xmlns:emma="http://www.w3.org/2003/04/emma" version="1.0">
            <emma:interpretation id="{E9283EA3-C6D9-4393-B8BD-2D0F2BB9016D}" emma:medium="tactile" emma:mode="ink">
              <msink:context xmlns:msink="http://schemas.microsoft.com/ink/2010/main" type="inkBullet" rotatedBoundingBox="8384,12495 10465,12450 10466,12478 8385,12523"/>
            </emma:interpretation>
            <emma:one-of disjunction-type="recognition" id="oneOf0">
              <emma:interpretation id="interp0" emma:lang="en-US" emma:confidence="0">
                <emma:literal>-</emma:literal>
              </emma:interpretation>
            </emma:one-of>
          </emma:emma>
        </inkml:annotationXML>
        <inkml:trace contextRef="#ctx0" brushRef="#br0">-639-2970 84,'-3'0'33,"3"-3"-18,0 3-11,0 0 8,0 0-1,-4 0 1,4 0 0,0 0 2,-4 0-3,0-3-1,1 3-4,3-4 1,-4 4-4,0-3 0,0 3 3,1 0 6,-1 0 2,4 0-3,0 0 1,-4 0-3,4 0 2,0 0-4,0 0-2,0 0 2,0 0 2,0 0-2,4 0-2,3 0 0,1 0-1,-1 0 0,-3 3 0,4-3 0,-1 4 0,1-1 0,3-3 0,-3 0 2,3 3 3,0-3-2,1 0-2,3 0-2,0 0 0,7 0 4,1 0-3,-4 0 0,0 0-4,0 0-1,-1 0 1,-3 4 2,1-4-1,-1 0 2,3 0 0,-2 0 1,6-4-2,8 4-2,-3-3 3,-1 0 0,-3 3-1,-4 0-2,-1-4 3,1 4 0,4 0-4,-4 0 1,0 0 0,-1 0 2,5 0-1,-4 0 2,4-3-2,7-1 2,-4 4-4,-3 0 0,-1-3 1,1 3 2,-4 3-1,3-3-1,1 4 1,-4-4-1,0 0 0,0 0 0,7 0 0,4 0 0,0 3 0,-3-3 2,-1 0-1,1 0-1,-1 0-2,0 0 1,-3-3-1,0-1 0,-1 8 2,1-4 2,-1-4-1,1 4-1,3 0 1,-3 0 1,3 0-6,-3 0 3,0 0 2,-4-3 0,-1 3-1,1-3 1,0-1 1,-4 4-1,0-3-1,8 3-2,-1 0 1,5 0 1,-4 0 0,-1-3 0,1 3 0,-1 3 0,-3-3 0,0-3 0,0 3 0,0-4 0,0 4 2,-1 0-3,1 0 0,-4 0 1,0 0 2,1 0-1,2 0-1,-2-3 3,-5 3 2,4 0-4,0 0-1,0-3 0,0-1 2,0 1-1,0 3-1,-3 0 1,-1 0-1,0-3 0,-3 3 0,-1 0 0,1 0 0,-1-4 0,1 4 0,-1 0-5,1 0 1,0 0-9,-1 4-4,1-4-20,-1 3-9,-7 4-66</inkml:trace>
      </inkml:traceGroup>
    </inkml:traceGroup>
    <inkml:traceGroup>
      <inkml:annotationXML>
        <emma:emma xmlns:emma="http://www.w3.org/2003/04/emma" version="1.0">
          <emma:interpretation id="{26DF29D7-954B-4546-8614-B8CBCDF8542A}" emma:medium="tactile" emma:mode="ink">
            <msink:context xmlns:msink="http://schemas.microsoft.com/ink/2010/main" type="paragraph" rotatedBoundingBox="8727,16546 9681,15036 10847,15772 9893,17282" alignmentLevel="2"/>
          </emma:interpretation>
        </emma:emma>
      </inkml:annotationXML>
      <inkml:traceGroup>
        <inkml:annotationXML>
          <emma:emma xmlns:emma="http://www.w3.org/2003/04/emma" version="1.0">
            <emma:interpretation id="{1DBEEEEF-6955-42DB-8074-5B8BA8967067}" emma:medium="tactile" emma:mode="ink">
              <msink:context xmlns:msink="http://schemas.microsoft.com/ink/2010/main" type="line" rotatedBoundingBox="8727,16546 9681,15036 10847,15772 9893,17282"/>
            </emma:interpretation>
          </emma:emma>
        </inkml:annotationXML>
        <inkml:traceGroup>
          <inkml:annotationXML>
            <emma:emma xmlns:emma="http://www.w3.org/2003/04/emma" version="1.0">
              <emma:interpretation id="{59521469-039B-490C-9413-3EF58B95D549}" emma:medium="tactile" emma:mode="ink">
                <msink:context xmlns:msink="http://schemas.microsoft.com/ink/2010/main" type="inkWord" rotatedBoundingBox="8727,16546 9681,15036 10847,15772 9893,17282"/>
              </emma:interpretation>
              <emma:one-of disjunction-type="recognition" id="oneOf1">
                <emma:interpretation id="interp1" emma:lang="en-US" emma:confidence="1">
                  <emma:literal>+</emma:literal>
                </emma:interpretation>
                <emma:interpretation id="interp2" emma:lang="en-US" emma:confidence="0">
                  <emma:literal>4</emma:literal>
                </emma:interpretation>
                <emma:interpretation id="interp3" emma:lang="en-US" emma:confidence="0">
                  <emma:literal>*</emma:literal>
                </emma:interpretation>
                <emma:interpretation id="interp4" emma:lang="en-US" emma:confidence="0">
                  <emma:literal>x</emma:literal>
                </emma:interpretation>
                <emma:interpretation id="interp5" emma:lang="en-US" emma:confidence="0">
                  <emma:literal>X</emma:literal>
                </emma:interpretation>
              </emma:one-of>
            </emma:emma>
          </inkml:annotationXML>
          <inkml:trace contextRef="#ctx0" brushRef="#br1" timeOffset="-136602.789">1326 30 112,'0'-14'44,"0"21"-24,0-14-17,0 7 12,0-3-5,0 3 11,-4-7-4,0 4-8,4 0 4,-4 6 5,-3 0-3,3 4-4,-11 3 10,-8 3-4,1 4-1,-5 7-1,1 2-2,-4 5 2,-4 16-4,-11 3 1,-8 0-3,-4 10 0,1 4-3,-16 6-1,-7 4-1,0 13 2,0-6 1,-1-4 1,5-3 2,7-4 4,0-10-8,4-3-3,11-10-5,8-7-1,4-6-1,7-4 3,7-6-18,5-8-4,7 1-22,3-7-9,9-3-53,3-7-30,0-4 65</inkml:trace>
          <inkml:trace contextRef="#ctx0" brushRef="#br1" timeOffset="-135790.0664">247 154 192,'-3'-7'71,"10"4"-38,-3-4-36,-4 7 13,4-3-5,-4-1 0,4 4-3,-4 0 1,0 0-2,0 0 10,0 0 8,0 0 1,3 7 0,1 0-4,0 3 0,0 0-5,11 3-1,4 1-2,-1 9 0,1 11-4,8-1-1,-1 4 1,8 10 2,0 7-3,7 6 0,5 0 1,-1 0 0,0 11 0,-3-7 2,7-4 1,0-7 3,-4-6-5,0 4-1,-7-1-2,-4 0-2,-4-6 1,-4-1-1,1 1 2,-5-7 1,-7-7-4,0-3 1,-3-7 2,-5-7 1,1 4-12,-1-7-4,-3-3-10,-4-7-2,4-4-62,0-9-25</inkml:trace>
        </inkml:traceGroup>
      </inkml:traceGroup>
    </inkml:traceGroup>
  </inkml:traceGroup>
</inkml:ink>
</file>

<file path=ppt/ink/ink1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5:42.831"/>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2F255533-DBA5-4603-BCE9-1E1CAC715800}" emma:medium="tactile" emma:mode="ink">
          <msink:context xmlns:msink="http://schemas.microsoft.com/ink/2010/main" type="writingRegion" rotatedBoundingBox="19473,4137 20786,4137 20786,5418 19473,5418"/>
        </emma:interpretation>
      </emma:emma>
    </inkml:annotationXML>
    <inkml:traceGroup>
      <inkml:annotationXML>
        <emma:emma xmlns:emma="http://www.w3.org/2003/04/emma" version="1.0">
          <emma:interpretation id="{2B73952F-CC66-45A8-8F60-99FB583C40F1}" emma:medium="tactile" emma:mode="ink">
            <msink:context xmlns:msink="http://schemas.microsoft.com/ink/2010/main" type="paragraph" rotatedBoundingBox="19473,4137 20786,4137 20786,5418 19473,5418" alignmentLevel="1"/>
          </emma:interpretation>
        </emma:emma>
      </inkml:annotationXML>
      <inkml:traceGroup>
        <inkml:annotationXML>
          <emma:emma xmlns:emma="http://www.w3.org/2003/04/emma" version="1.0">
            <emma:interpretation id="{5132B2A4-BAFE-48D2-B350-FE7DE68A3947}" emma:medium="tactile" emma:mode="ink">
              <msink:context xmlns:msink="http://schemas.microsoft.com/ink/2010/main" type="line" rotatedBoundingBox="19473,4137 20786,4137 20786,5418 19473,5418"/>
            </emma:interpretation>
          </emma:emma>
        </inkml:annotationXML>
        <inkml:traceGroup>
          <inkml:annotationXML>
            <emma:emma xmlns:emma="http://www.w3.org/2003/04/emma" version="1.0">
              <emma:interpretation id="{20C945EE-BA41-4FC1-B269-B6DB849D5BC4}" emma:medium="tactile" emma:mode="ink">
                <msink:context xmlns:msink="http://schemas.microsoft.com/ink/2010/main" type="inkWord" rotatedBoundingBox="19473,4137 20786,4137 20786,5418 19473,5418"/>
              </emma:interpretation>
              <emma:one-of disjunction-type="recognition" id="oneOf0">
                <emma:interpretation id="interp0" emma:lang="en-US" emma:confidence="0">
                  <emma:literal>X</emma:literal>
                </emma:interpretation>
                <emma:interpretation id="interp1" emma:lang="en-US" emma:confidence="0">
                  <emma:literal>x</emma:literal>
                </emma:interpretation>
                <emma:interpretation id="interp2" emma:lang="en-US" emma:confidence="0">
                  <emma:literal>+</emma:literal>
                </emma:interpretation>
                <emma:interpretation id="interp3" emma:lang="en-US" emma:confidence="0">
                  <emma:literal>4</emma:literal>
                </emma:interpretation>
                <emma:interpretation id="interp4" emma:lang="en-US" emma:confidence="0">
                  <emma:literal>&amp;</emma:literal>
                </emma:interpretation>
              </emma:one-of>
            </emma:emma>
          </inkml:annotationXML>
          <inkml:trace contextRef="#ctx0" brushRef="#br0">1311-4 116,'-4'4'46,"0"-8"-24,4 4-26,0 0 8,0 0-4,-4 4 0,4-1-3,-4 1 0,1-4 8,-1 3 6,0 0 1,0 1 3,1 2-2,-5 1 2,4 0 7,-11 6-12,-4 1 2,1-1-1,-1 4-2,-4-1 2,-3 8-4,-5 6 1,-2 0-5,-9 20 0,-7 4-1,0 0-2,-4 6 1,4-3 1,-4 0-1,4-3-1,0-1 1,-3 1 1,-1 16 1,-4-9 3,-3-4 3,7-4 5,0-3-4,8-3 0,4-6-6,3-8-1,0 1-1,1-8 1,6-2-4,5-4-2,3-3 4,5-4 1,2-3 0,1 0 1,4-3-9,4 0-3,-1-4-20,4 0-8,0 1-67</inkml:trace>
          <inkml:trace contextRef="#ctx0" brushRef="#br0" timeOffset="1219.0015">428 7 84,'-11'3'33,"11"14"-18,-4-24-5,4 14 12,0-1-8,0-6-1,0 0-3,0 4 1,0-4 5,0 6 2,0 4-1,0-3 2,0 3-10,0-3-1,-4 3 2,1 0-2,-1 0 1,4 0-3,0 0-1,0 4 3,4 2 3,-1 1-2,5 3 2,0 0-4,-1 10 1,1 11-1,3-1 1,0 0-4,1 0-1,3 4 1,0-1 0,0-2-2,0-4-2,4-1-2,0 1 1,-1 0 3,1 0 1,-4 7-1,0 3 1,-3-4 0,-1-3 1,4 4-5,-4-7 1,1-4 0,-1-3 2,0 1 1,1-5 3,-1-2-1,-3-7 0,-1-4-1,1-3 0,-1-3 0,-3-1 0,0 1-5,-4-7 1,3 7 2,-3 0 1,0-1-4,0 1-1,0-7 1,0 7 2,0-7 0,0 0-1,0 0 1,0 0 1,0 0-1,0 0 2,0 0-4,0 0 0,4 3-10,-4-3-5,0 3-36,0 1-16</inkml:trace>
        </inkml:traceGroup>
      </inkml:traceGroup>
    </inkml:traceGroup>
  </inkml:traceGroup>
</inkml:ink>
</file>

<file path=ppt/ink/ink1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7:42.242"/>
    </inkml:context>
    <inkml:brush xml:id="br0">
      <inkml:brushProperty name="width" value="0.09333" units="cm"/>
      <inkml:brushProperty name="height" value="0.09333" units="cm"/>
      <inkml:brushProperty name="color" value="#177D36"/>
      <inkml:brushProperty name="fitToCurve" value="1"/>
    </inkml:brush>
  </inkml:definitions>
  <inkml:traceGroup>
    <inkml:annotationXML>
      <emma:emma xmlns:emma="http://www.w3.org/2003/04/emma" version="1.0">
        <emma:interpretation id="{894EE619-79EE-4A93-9D41-79BEC50724F7}" emma:medium="tactile" emma:mode="ink">
          <msink:context xmlns:msink="http://schemas.microsoft.com/ink/2010/main" type="inkDrawing" rotatedBoundingBox="8625,10541 15280,10516 15281,10593 8626,10619" shapeName="Other"/>
        </emma:interpretation>
      </emma:emma>
    </inkml:annotationXML>
    <inkml:trace contextRef="#ctx0" brushRef="#br0">44 76 36,'-8'3'16,"4"-3"-8,0 3-3,1 1 8,-1-4-1,0 3 1,0-3 1,4 0 4,-3 0 3,-9 0 2,12 0-6,0 0 0,0 0-1,0 0 2,0 0-8,0 0-3,4 0-4,0 0 0,3 0 0,1 0 1,-1-3 0,1 3-2,3 0 1,1 0 2,-1 0 2,0 0 3,1 0 1,10 0-1,-3-4 1,4 1 0,-1 3 1,1 0-4,-4 0-3,0-3-2,-1-1-3,9 4 3,-5-3 0,1 0 1,0-1 0,-4 1-5,-1 3 1,1-3 2,4 3 1,-4 0 1,3 3 2,-3 0-8,0 1-3,0-1 3,0 0 0,-4 1-1,4-1 2,0-3 1,-1 0 2,1 0-1,0 0 2,7-3-2,5-1 2,-1 1 0,-4 0 1,1-1-2,-1 4 1,0 0-7,1 0-1,-1 0 2,1 0 3,-5 0 3,8 0 1,4 0-2,0 0-2,-4-3 1,1 0-1,-1-1 2,-4 4 3,0-3-2,5-1-2,-1 4 0,7 0-1,-3-3 0,-3 3 0,-1 0-3,4-3 2,0 3-1,0-4 0,-4 1 2,4 0 2,7-1-1,-3 1 2,-4 0-4,0-1 0,-4 1 1,0 0 0,-4-1 0,20 4 0,-5 0 0,-3 0-7,0 4-3,-1-4 12,-3 0 5,0 0-5,0 0 0,0 0 0,4 0 1,-4 0-1,0 0-2,-4 0 1,4 0-1,-4 0 0,4 3 0,7-3 0,4 0 0,-7 0 0,0 0 0,-4 0-3,3 0 2,-3 0 1,0 0 0,0 0 2,0 0 1,4 0-4,-4 0-1,-4 0 1,0 0 2,-3 0 0,-1 0-1,4 0 1,-3 0-1,6 0 0,5 0 0,-4 0-3,0 0 0,0 0 2,0 0 2,-4 0 2,4 0 1,-4 0-2,19 0-2,-11 0 1,0 0-1,-5-3-3,1 3 0,-3 0 2,-1-4 2,-4 4-2,8 0 0,0 0 1,0 0 0,-4-3-9,4 3-2,0 0 12,-4 0 9,0 0-5,0 0-2,-3 0-2,11 0 1,-5 0-3,1 3 0,-3 1 1,-1-1 2,-4-3-1,1 0-1,-1 0-2,8 0 1,4 0 1,-5 0 0,1 0 0,4 0 0,-8 0 0,4 0 0,-4 0 0,1 0 2,-1 3-3,0-3 0,4 0 3,0 4 3,-4-4-2,0 0 0,0 0-1,0 0 1,8 0-4,4 0 0,-9 0 1,-2 0 2,-1 0-3,0 0 0,0 0 1,-3 3 0,3 0 0,-4 1 0,0-4 0,5 0 2,3 0-3,-4 3-2,0-3 4,0 0 1,0 0-3,-3 0 1,-1 0 0,4 0 2,0 0-3,4 0 0,-4 3 1,-3 1 2,-1-1 1,1-3 1,-1 0-2,4 3-2,0-3-2,-3 0 1,-1 0 3,0 0 1,5 4-4,3-1 1,-4-3 0,-4 4 2,1-1-3,-1-3 0,0 0 3,1 3 1,-1-3-1,12 0-2,-4 0 3,-4 0 0,0 0-6,0-3 0,4 0 1,-4 3 1,0-4 1,-3 4 2,-1 0-1,4 0-1,-7 0 1,15 0-1,-8 0 0,-4 0 0,-3 0 2,0 0-3,-5 0 0,1 0 1,0 0 2,0 0-1,-4 0 2,8 0-4,-4 0-2,3 0 4,-3 0 3,-4 0-3,-4 0-1,1 0 0,-5 0 0,1 0-3,-1 0 0,1 0-5,-1 0 0,1 0-16,-1 0-4,1 0-28,0 4-9,3-4-26</inkml:trace>
  </inkml:traceGroup>
</inkml:ink>
</file>

<file path=ppt/ink/ink1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42:11.237"/>
    </inkml:context>
    <inkml:brush xml:id="br0">
      <inkml:brushProperty name="width" value="0.53333" units="cm"/>
      <inkml:brushProperty name="height" value="1.06667" units="cm"/>
      <inkml:brushProperty name="color" value="#00FFFF"/>
      <inkml:brushProperty name="tip" value="rectangle"/>
      <inkml:brushProperty name="rasterOp" value="maskPen"/>
      <inkml:brushProperty name="fitToCurve" value="1"/>
    </inkml:brush>
  </inkml:definitions>
  <inkml:trace contextRef="#ctx0" brushRef="#br0">8 17 80,'0'-4'33,"4"4"-18,-16 0-13,12 0 6,-3-6-2,3 6-1,0 0-8,0-7-2</inkml:trace>
</inkml:ink>
</file>

<file path=ppt/ink/ink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29:19.861"/>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300C1899-92C0-4AA7-8D24-FEFE865CA1E3}" emma:medium="tactile" emma:mode="ink">
          <msink:context xmlns:msink="http://schemas.microsoft.com/ink/2010/main" type="inkDrawing" rotatedBoundingBox="5529,6707 16003,6496 16005,6616 5532,6827" shapeName="Other"/>
        </emma:interpretation>
      </emma:emma>
    </inkml:annotationXML>
    <inkml:trace contextRef="#ctx0" brushRef="#br0">0 202 88,'7'0'12,"5"0"3,-1 0-3,0 0-2,1 0-1,3 0-1,4-3 0,-4 3-2,3 0-1,1 7-1,4-1 2,-4 1-5,0 0-1,3-4 0,-3 0 0,4-3 0,-1 4 2,5-1-1,3 4-1,-4-4 1,4 1-1,-3-4 0,-1-10 2,1 10 3,-1-7 4,4 10 0,-3-10 0,-1 1-3,4-1-1,-3 10-3,3 1-4,0-1-1,0-3 4,0 3 1,0-3 0,1-6-2,2-1 1,5 4 1,-4-4-1,0 4 2,0-11 0,0 4 3,4 0-1,-4 3 0,-1 1-6,5 2 1,0 1 0,0 0 0,-1-1 0,1 4 2,0-3-3,7 0 0,0-1 1,-3 1 0,-1 0 0,1-1 2,-1 1-3,1 0-2,-5 3 6,1 0 3,3 0-6,-3 0-1,-4 0 2,0 0 1,0 0 0,0 0-2,-4 0-2,15 0 1,-3 0 1,-1 0 2,1 0-1,-1 0-1,-3 0 1,0 0 1,-4 0-3,3 0 0,8 0-1,-7 0 0,0 0 2,3 0 2,-3 0-1,11-4-1,-4 1 1,4-1-1,0 1 2,-3 0 1,-1-1-1,-4 1 1,5 3-4,-5 0 0,0 0-1,-3 3 0,0-3 2,-4 0 0,7 0 0,5-3 0,-5 0 0,0 3 0,1-4 2,-1 1 1,5 0 1,-9 3 0,1 0-2,0 0-2,-1 0 1,-3 0 1,0 3-1,-3 0 2,-1 1-4,0-1 0,4-3-1,3 0 0,1 0 2,-4 0 2,0-3-1,4-1 2,-4 1 2,0 0 2,0-1-1,-1 4-1,5 0-3,4 0-2,-5 0 3,-3 4 0,0-4-4,0 0 1,-4 0 0,8 0 2,11 0-3,-7 0 0,-1-4 1,0 4 0,1-3 2,-4 3 1,-4 0-4,3 0 1,5 0 2,-5 0 3,-3 0-2,0-3-2,4-1 0,3 1-1,5 0 0,-5-1 0,1 1 2,-1 3 3,-3 0-2,0 0-2,-5 0 2,1 0 0,0 0-1,0 0-2,0 0 1,-4 0-1,8 0 0,-8 0 0,0 0 0,1-3 2,14-4-3,-4 3 0,-3 1 1,0 3 0,-1 0 0,1-3 2,-4 3-1,0 0 2,-4 0-4,4 0 0,4 0 1,-4 0 0,0 0 0,0-4 0,-1 4 2,-2-3 1,6 0 1,5-1 0,-4 4-2,-1 0-2,1-3-2,0 3 1,-4 0 1,0 0 0,3 0 0,-3 0 0,4 0 0,0 0 0,-1 0 0,1-3 2,-4-1-1,7 1-1,1 3-2,-1 0 1,1-3 1,-5 3 2,5 0-1,-4 0-1,-1 0 1,-3 3-1,8-3 0,-5 0 0,1 0 0,0 0 0,0 0 0,-1 0 0,12 0 0,-7 0 0,-1-3 2,1 3 1,3 0-1,-4 0-2,-3 0-2,-4 0-1,0 0 2,4 0 2,-1 0 0,-3 3-1,0 0-2,0-3 1,0 0 1,4 0 2,3 0-3,-3 0 0,0 0 1,-1 0 2,1 0-1,0 0-1,0 0 1,-5 0-1,1 0 0,8 0 0,-4 0 0,-4 0 2,3 0 1,-3 0 1,11 0 0,1 0 0,-5-3-2,-3 0-2,3-1-2,-3 4-1,3 0 6,-3 0 3,-4 0-3,0 0 0,4 0-1,-4 4-2,0-4 1,-4 3-1,0-3 0,4 0 0,4 0 0,3 0 0,-3 0 0,-1 0 2,1 0-3,4 0 0,-1 0 1,-3 0 0,-4 0 0,0 0 2,3 0-3,1 0 0,-4 0 3,4 0 1,-1 0-4,5 0 1,3 0 2,-3 0 1,-1 0-4,1 0-1,-1 0 1,0 0 2,-3 3 0,-4 1 2,-4-4-2,4 0-1,-4 3 1,1 0-1,-5-3 0,4 4 0,-4-4 0,1 0 2,-4 0-1,7 0 2,0 0-2,0 0-1,-4 0 1,1 0 1,-1-4-1,1 4 2,-5 0 0,1 0 1,-1 0 0,-3 0 0,-4 0-5,-3 0 1,-1 0 0,0 0 0,1 0 0,-5 4 0,1-4 0,-1 0 0,1 0-3,-8 0 0,0 0-36,-23 0-102</inkml:trace>
  </inkml:traceGroup>
</inkml:ink>
</file>

<file path=ppt/ink/ink2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42:13.237"/>
    </inkml:context>
    <inkml:brush xml:id="br0">
      <inkml:brushProperty name="width" value="0.53333" units="cm"/>
      <inkml:brushProperty name="height" value="1.06667" units="cm"/>
      <inkml:brushProperty name="color" value="#00FFFF"/>
      <inkml:brushProperty name="tip" value="rectangle"/>
      <inkml:brushProperty name="rasterOp" value="maskPen"/>
      <inkml:brushProperty name="fitToCurve" value="1"/>
    </inkml:brush>
  </inkml:definitions>
  <inkml:trace contextRef="#ctx0" brushRef="#br0">0 23 142,'0'7'3,"0"-7"1,4 3 4,0 1 0,0-11 1,0 14-1,-1-14-2,1 4 1,0-1-4,0 11-2,-1-10 2,1 9 2,0-9 2,0 10 1,-1-4 0,5-10-4,0 4-1,-1 10 5,1-1-2,-1-2-3,1-1-2,-1 0 6,5-3 3,-1 0-3,0 0 1,0 0-5,1 0 0,-1 4-1,0-4-2,1 0 3,-1 0 0,0 0-4,-3-10 1,7 10 2,-4 0 1,4 0 3,4 0-3,0 0-2,-4 0 0,0 0-1,-3 0 0,-1 3 0,0-3 2,0 10-1,1-13 2,3-1-4,0 1 0,0 3 3,0-7 1,-4 1-1,1-1 1,3 4 0,0-1 3,-4 1-5,1 0-5,6-1 1,-3 4 4,1 0 2,-1 0-4,0 0 1,0 0 2,0 0 1,0 0 1,0-3 2,0 0-3,0 3 0,0 0-1,0 0 1,0 0-2,1 0-1,-1 0-2,-4 0-1,0 0 2,4 10 2,4-10 0,4 6-1,-4 1-2,-4-4 1,4-6 1,-1 6 0,1-6 2,0 6 1,-4 1 1,0-4 2,0 0-3,0 3-2,1-3-3,2 0 1,1 3 1,0 1 2,0-4-1,0 3-1,-4-3 1,4 0 1,0 0-3,-4 0 0,3 0 1,1 0 2,0 0-1,0 0-1,0 0-2,0 0 1,0 0 1,-1 3 0,-2-3 0,2 0 0,5 0 0,-4 0 2,0 0-3,0 11 0,-1-11 1,1 0 2,0 0-1,0 0-1,0 0 1,0 0-1,0 0 0,3 0 0,5 0 0,-5 0 2,1 0-1,-1 0-1,1 0 1,0 0 1,-1 0-3,1 0 0,0 0 3,3 0 1,-3 0-1,-1 0 1,-3 0-2,0 0 2,0 0-2,0 0 2,3 6 0,1 1-4,-1-4-1,1 1 3,-4-1 1,0-10-3,3 4-1,-3 0 1,0-1 2,0 1 0,4 0-1,-5 3-2,9 0-1,-5 0 4,1 0-1,0 0 0,-1 0 1,1 0-1,0 0 0,-1-4 0,1 4 4,-1 0 2,-3 0-5,0 0 0,4-3-1,-4 3 0,3-4 2,1 1 1,-4 3-4,3 0-1,1 0 3,0 0 1,-1 0-3,1 0-1,-4 0 1,7-10 0,-3 3 1,7 1 0,-4 2 0,4 1 0,-7 0 2,0-1 1,-1 1 1,1 3-7,3-3 0,-3 3 1,-1-4 3,1 4-2,0-3-2,-1-1 4,5 4 1,-1 0 0,-3 0 1,-1 0-2,-3 0-1,0 0 1,0 0-1,-4 0 0,0 0 0,0 0 0,0 0 0,0 0-3,0 0 2,8 0 1,-4 0 2,4 0 1,-5 0-1,1 0 1,0 0-4,-4 0-2,0 0 4,0 0 3,0 0-1,0 0-2,1 0 0,-1 0-1,0 0-3,0 0 2,0 0 1,-4 0 2,0 0-1,1 0 2,-1 0-2,0 0 2,-3 0-4,3 0 0,1 0 1,3 4 2,0-4-3,4 3 0,-1-3 1,-6 0 0,3 0 0,0 0 0,-4 0 2,1 0-3,3 0 0,-8 0 1,4 0 2,-3 0-1,0 0-1,-8 0 1,7 0-1,1 0 0,-8 0 0,0 0 0,0 0 0,7 0-3,-7 0 2,0 0-1,0 0 0,8 0-9,-8 0-3,7 10-42</inkml:trace>
</inkml:ink>
</file>

<file path=ppt/ink/ink2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43:20.450"/>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26-1 76,'-4'0'30,"8"0"-16,-4 0-14,0 0 5,0 0-3,0 0 1,0 0 0,0 0 3,0 0 3,0 0 2,0 0 3,-4 4 4,1-4-6,-1 0-2,0 3-1,0-3 1,0 4-5,1-1 1,-1-3 4,0 0-8,4 0-3,0 0 8,0 0 5,0 0 1,0 0 2,0 0-2,0 0 0,0 0-7,0 0-2,0 0-2,8 0-2,-1 0 1,1 3 1,3-3-1,-3 4 2,3-4 2,0 0 2,1 0-3,-1 0-1,19 0 1,-4 0 0,1 0 0,-5 0-2,-3 0 1,0 0-2,0 0-1,0 0 1,0 0 1,3 0-1,-3 0-1,0 0 1,0 0-1,0 0 2,3 0 3,9 0-2,-9 0-2,1 0 2,-4 3 0,-1 0-4,1-3-1,0 4 1,0-4 2,4 3 0,-1-3 2,5 0-4,-1 0-2,4 0-1,0 0 3,-3 0 6,-1 0 5,1 0-5,-1 0-3,-3 3-1,-1 1 1,1-1-3,-1 0 0,-3-3 1,8 4 0,3-4 0,-4 3 2,-3-3-1,-1 0-1,5 0 1,-5 0-1,1 0 0,0 0 0,-1 0 0,-3 0 0,8 3 0,3-3 0,0 0 0,-4 4 0,1-4 0,-1 0 0,0 0 0,5 0 0,-5 0-3,-3 0 2,-1 0 3,1 0 1,0 3-4,3 0 1,0 1 0,-3-1 0,0 1 0,-1-1 2,1-3-3,-1 0 0,1 0 1,0 3 2,7-3-3,-4 0 0,8 0 3,-4 0 3,0 0-2,1 0 0,-5 0-1,0 0-2,1 0 1,7 0 1,-4 4-1,4-1 2,4-3-2,-8 0-1,0 0 1,0 0-1,0 0-3,0 0 0,1 0 4,-5 0 1,8 0 0,11-3 1,-11-1-2,0 4 2,-4 0-2,0 0-1,0 0 1,1 0 1,-5 0-3,0 0 0,5 0 1,2 0 0,1 0 0,-3 0 0,-5 0 0,0 0 0,1 0 0,-1 0 2,-3 0-1,7 0 2,-4 0-2,8 0-1,0 0 3,-4 0 0,1 0-4,2 0-1,-2 0 1,-1 0 0,7 0 1,-6 0 0,6-3 0,-3 3 0,-4-3 0,4 3 2,-3-4-3,-5 4 0,0 0 1,8 0 2,8 0-1,-5 0-1,-3-3 1,0 3-1,0 0-3,0 0 2,0 0 1,-4 0 2,4 0-3,0 0 0,0-4 3,-4 4 1,0 0-1,-3 0-2,-1-3 1,1 3 1,-5-3-1,16-1-1,-12 4-2,20-3 1,-5 3 3,-3 0-3,-4 0 0,0 0 1,-4 0 2,-4-3-1,8 3-1,0-4 1,-4 1-1,-3 0 0,-1-1 0,4 4 2,-4-3 1,1 0-4,-1-1-1,-7 1 3,26 3 1,-7 0-3,-8 0 1,4 0 0,-4 0 2,-3 0-3,3 0 0,-4 0-1,1 0 0,-1-3 2,4 3 0,-3-4 2,7 4 1,-8 0-1,-3-3 1,-1 3-2,1 0-1,-1 0 1,-3-3-1,4 3 0,-4-4 2,-12 1-1,20 3-1,10 0 1,-10 0 1,3-4 1,-4 4-1,1 0 1,-8 0-4,7 0-2,0 0 2,-3 0 0,-8 0 1,8 0 2,-8 0-1,7 0-1,-7 0 1,12 0-1,-1 0 0,-3 0 0,-1 0 0,-3 0 0,4 0 0,-8 0 2,8 0-3,-8 0 0,-4 4 1,4-4 0,-7 0 0,3 0 0,-3 0 0,3 0 2,-11 0-1,7 0-1,12 3-2,-7 1 1,-1-4-6,-7 0-3,-4 0-14,0 0-7,0 0-46</inkml:trace>
</inkml:ink>
</file>

<file path=ppt/ink/ink2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43:24.498"/>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-7 141 40,'0'-10'16,"4"7"-8,-4 0-3,0 3 8,0 0 8,0 0 5,0 0-1,0 0 2,0-4-2,0 4 0,0 0-8,0-3-2,0 3-5,0 0 1,0 0-6,0 0-3,0 0 1,0 0-2,0 0 2,0 0 0,4 0 1,0 0 2,-4 0 1,3 0-1,5 0-1,0 0 1,7 3 3,-4 1-2,8-1-4,0 0 1,-1 1-1,1-1 1,0-3 0,0 3 2,4-3-3,-1 0-2,1 4 0,-4-1 1,0 0-1,3 1 2,8-1-2,-3 0-1,-1 1 1,1-1-1,-1-3-3,0 0 2,1 0 1,-1 0 2,8 0-1,4 0 2,-4 0 0,0 0 1,0 0 0,-1 0 2,1 4-3,-3-4 0,-1 3-3,4-3-3,7 0-1,-3 0 0,3 0 5,-7 0 3,0 0-3,-4 0-3,19 0 1,-3 0 2,-5 0 2,1 0-6,-5 0 0,1 0 1,-4 0 3,0 0 2,0 3 1,7 1-2,-7-1-2,0 0 1,0 1-1,-4-4 0,0 0 0,1 0-5,2 0 1,9 0 6,-4 0 4,-4 0-10,-1 0-2,1 3 7,0 0 4,0 1-2,0-1 0,0 0-3,8-3-1,-8 0 1,-1 0 0,1 0-5,0 0 1,-3 0 4,-1 0 2,4 0 0,7-3 1,-3 0-7,-1 3 1,1 0 3,0-4 4,-4 4-1,0 0-2,11 0-3,-4 0-1,-3 0 4,-4 0 1,0 0 0,0-3 1,-4 0-2,8-1-1,3 1 1,1 0-1,3-1 2,4 1 1,-4 0-4,-3-1 1,3 1 0,4-1 0,-7 1 0,-1 0 0,-3 3-3,-1-4 2,-3 1 1,0 0 0,8-1 0,3 1 2,-4 0-3,-3 3 0,0 0 3,-4 0 1,0 0-1,0 0-2,3 0 3,5 0 0,-4 0-4,-1 0 1,1 0 0,0-4 0,-4 1-3,7 0 2,8-1 1,-4 1 2,-3 0 1,-1-1 3,1 1-5,-5-1-1,12 1 0,-3 0 0,-5-1 0,-3 4 2,-4 0-1,0-3-1,0 0-2,7-1 1,8 4 1,-7 0 2,-1 0 1,-3 0 1,-4 0-2,0-3-2,0 3 1,3-3-1,5-4 0,-5 0 0,-3 4 2,-3 0 3,2-1-2,-2 1 0,-5 0-1,12 3-2,3-4 1,-3 4-1,0 7 0,-4-10 2,-1-1-1,1 4 2,0 0-2,4 0-1,7 0 1,-11 0 1,4 0-1,-4 0-1,0 0 1,-4 0-1,11 0-3,5-3 2,-1-11 1,-4 14 2,1 0-1,3 0-1,-3 4-2,-5-1 1,12 0 1,-3 1 0,-5 3 0,1-7 2,-1 0-1,4 0-1,8 0 1,-8-4-1,0 1 0,1-1 0,-5 4 0,1 0 0,3 0 2,0 0 1,-3 0-1,-1 0-2,-3 0-2,0 0-1,-5 0 2,24 0 0,0-3 3,-8 3 1,0 0-4,0-10-1,3 3 1,1 4 0,-4 10 1,-4-14 0,1 4 0,-5-1 0,8-2-3,8-1 2,-8 4 3,0-1 1,-4 1 1,0-1 0,-3 1-2,-1 6-2,1 4-2,3-3 1,-7-1 1,7 0 0,-7 1-3,7 6 0,8-4 4,-4 1 1,0-7 0,-4 3 1,0-3-2,-3 0-1,3 4 1,4-1 1,-4 0-3,-3-3-2,3 0 2,-4 0 0,16 0 1,-8 0 2,-4-13-1,0 16-1,1 1 1,-1-4 1,-4 0-1,16 0-1,-12 0 1,-3 3-1,-1-3 0,-3 0 2,-4 3-1,7-3-1,4 0 1,1 0-1,-5 0 0,1 0 2,-1 11-3,-3-11 0,-1 10 1,12-14 2,-7 11-3,-1-10-2,1-1 4,-4 4 1,-1 0 0,5 7 1,7 0 0,-4-4 1,-4-3-5,5 3 1,-5-3 0,1 4 0,-1-4 2,4 0 1,-3 0-4,-1 0-1,1 0 1,-1 0 2,5 0 0,3 3-1,-4-3 1,0 0-1,-3 0 0,-1 0 2,-3 0-1,-4 3-1,3-3 1,5 0 1,-8 0-3,-4-6 0,-4 6 1,1 0 2,-1 3-1,-3-3-1,-1 0 1,5 0 1,3 0-1,4 3-1,-4-3 3,-4 0 2,1 0-2,-5 0-2,1 4 0,-4-4 1,0 0-1,-4 0 2,0 3-2,-4-3 2,0 0-2,1 0-1,-1 0 1,0 0-1,1 0 0,-1 0 2,-3 0-1,-1 0-1,1 3-2,-1-3-1,1 0-1,-8 0 3,0 0-5,7 4 2,-7-4-5,12 0-1,-5 0-4,1 0-1,-1 3-10,-7-3-2,0 0-27,0 0-10</inkml:trace>
</inkml:ink>
</file>

<file path=ppt/ink/ink2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47:38.903"/>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11 86 64,'-7'-4'24,"7"4"-12,-4 0-5,4 0 9,0 0-2,-4 0 0,4 0 0,0 0 2,0 0-5,0 0 1,0-3-3,0-1 2,0 4-4,0 0-2,0 0-2,4 0 0,0 0 0,-1 0 1,5 0 2,-1 0-1,1 0 0,-1 0-1,5-3 0,-1 0 0,4-1 2,8 1-3,-4 0 0,-1 3 1,1-4 0,0 4-2,0 0-2,0 0-2,4-3 1,-1 3 1,5-3 0,-1 3 0,4 0 0,-4 0 0,8-4 2,-3 4-1,-1 0 2,0 0-2,-4 0 2,1 0-2,-1 0 2,4 0-4,4 0 0,-4 0 1,4 0 2,-4 0-1,4 0 2,0 0-2,-4 0-1,1 0 1,-5 0 1,0 4-1,5-1-1,-1 0-2,4 1 1,-4-1 1,0 0 2,-4 4-3,1-4 0,3 1 3,0-1 1,4 1-4,-4-4 1,0 3 0,1 0 0,-1 1 0,0-4 0,0 3 0,0-3 0,0 0 0,0 0 0,1 0 2,-1 0 1,0 3-4,0 1 1,0-1 0,0 0 0,1 1-3,-5 9 2,12-10 1,-1-3 2,-3 0 1,4 0 1,0 0-5,-1 0-1,1 0 1,4 0 2,3 0 0,-4 7 2,5 0-4,-5-4 0,1-3 1,3-3 0,4 10 0,-4-11 2,4 1-3,0-1-2,-4 1 4,4 0 1,4-1 0,-4 1-2,-4 0 1,4-1 1,-3 4 1,-1-6 1,4 2-2,-4 4-2,0 0 1,1 0-1,-1 0 0,0 0 0,0 0 0,16 0 2,-9 4-1,-3 9-1,0-13 1,-3 0-1,10-3 2,-3 3 3,-4-4-2,0 4 0,0 0-3,0-6-3,-4 6 2,4 6 2,-3-2-2,-1-4 0,0 3 1,-3 7 2,3-10-3,8-3 0,-4 3-1,0 0 0,0 0 4,-4-4 1,4 4-1,4-3-2,-4 3 1,-4-3-1,0 3 0,-3 0 2,14-4-1,-7-2 2,4 6-2,-4 0-1,0 0-2,-4 0 1,4 0 1,8 0 2,-4 0-1,-4-4 2,-4 4-2,8-3-1,3 0-2,-7-1 1,0 1 1,0 3 2,-3 0-1,-1 0 2,8 3-2,-4 1-1,-4-4-2,0 0-1,4 0 2,0 0 0,4-4 1,-4 1 0,0 0 0,0-1 2,-4 1 1,4 3 1,4 0-2,-4-3-2,-4-1 1,0 4 1,-3 0-1,7-3-1,8 3 1,-5-4 1,1 1-3,-4 0 0,0 3 1,0 0 0,4 0 0,0-4 2,-4 4 1,-4-3 1,8 3-2,3-3 1,-3-1-2,0 1 2,-4 3-2,0-3-1,0 3 1,4-4-1,-4 4 0,-4 0 0,0 0 2,0-3 1,16 3-4,-8-3 1,-1 3-2,1 0 0,0 0 2,-4 0 0,7 0 0,-7 0 0,0 0 0,-3 0 2,-1 0-3,4 0 0,8 0-1,-5 0 0,-3 0 2,0 0 0,-3 0 0,-1 0 0,8 3 2,-8 0 3,-4 4-2,1-4-2,-1 1 0,5-4-1,6 0 0,1-4 0,-8 1 0,1 0 0,-1-1 2,-4 4 3,5 0-2,3 0-2,-8 0 2,1 0 0,-5 0-4,1 0 1,-4 0 2,11 0 1,4 0-4,-4-3-1,-3 0 1,-1-1 2,1 4-2,-5-3 0,5 3 1,-1-3 2,-3 3 1,0 0 1,0 0 2,-5 0 1,1-4-6,12 4-2,3 0 0,-4 0 2,0 0-2,0 0-2,1 0 4,-5 0 1,1 0 0,3 0-2,-4 0 1,1-3-1,-5-1 2,1 1 3,-4 0-2,15 3 0,-4 0-3,-3-4-1,-1 4 1,1 0 0,-1 0-3,-3 0 2,7 0 1,0 0 2,-3 0-1,-1 0-1,1 0 1,-4 0-1,7 0 2,0-3 1,-3 3-1,-1 0-2,0-3 1,-3 3 1,0 0-3,-4 0 0,0 0 1,11 0 2,-7 0-3,-1 3 0,-3-3 1,0 0 2,0 0-3,8 0 0,3 0 1,-4 0 2,1 0 1,-1-3 1,-3 3-2,0 0-2,-4 0 1,0 0 1,0 0-1,3 3 2,-3-3-4,-4 3 0,1-3 1,-1 0 2,4 0-1,-4 0-1,4 0 1,7 0-1,-3 0 2,0 0 1,-4 0-4,-1 0 1,1 0-2,0 4 0,-4-4 4,4 3 1,0-3-4,0 3 1,0 1 0,-4-4 2,1 0-3,-1 0 0,15 0 1,0 0 0,-7 0 2,0-4 1,-1 4-4,1 0 1,-4 0 0,0 0 2,0 0-1,0 4-1,3-4 1,-3 0-1,0 0-3,-4 0 2,4 0 3,-3 0 1,-1 0-4,7 0 1,5-4 2,-1 4 3,-3 0-4,0 0-3,-1 0 3,-3 0 1,0 0-3,-3 4-1,-1-1 1,7 1 2,5-4 0,-8 3 2,0-3-2,0 0-1,0 0 1,11 0 1,-4-3-1,1-1-1,-5 1 1,1 3 1,0 0-3,-4 0-2,0 0 2,0 0 2,0 0 0,3 0 2,-7 0-4,4 0 0,-3 0 1,2 0 0,9 0 0,3-4 0,-3 4 0,-5 0 2,1 0-1,0 0-1,0 0-2,-1 0 1,-3 0 1,4 0 0,3 0 0,-3 0 0,-4 0 0,0 0 2,0 0-1,-4-3-1,0 0-2,12 3 1,-5 0 1,-3 0 2,0 0-3,0-4-2,0 4 4,-4 0 1,0 0-3,-3 0 1,3-3 2,4 3 1,-4 0-1,0 0-2,-3 0 1,-1 0-1,0 0 0,1 0 0,-1-3 0,8 3 0,4 0 0,3 0 0,-7 0 0,0 0 0,-4 0-3,4 0 2,-4 0 1,1 0 2,-5 0-1,4 0-1,0 0-2,0 0 1,-3 3 1,-1 0 2,-3-3-1,3 0 2,-3 0-4,-1 0 0,9 0 1,-1 0 0,4-3-3,-4 3 2,-4 0 1,1-3 0,-1 3 0,0 0 2,1 0-3,-5 0-2,1 0 4,0 0 1,-4 0 2,-1 0 2,5 0-8,3 0 0,-3 3-2,0-3 2,-1 0 1,1 0 3,0 0-1,3 0-1,-3 0 1,-5-3-1,5-1 0,3 4 0,8 0-3,-7 0 2,-1-3 3,1 3 1,-5 0-4,1-3 1,-1 3 0,1 0 0,0 0 0,-1 0 2,-3 0-3,0 0 0,-4 0 1,-4 0 0,1 0-3,-5 0 2,1 0-6,-8 0 0,0 0-21,-4 3-7,-4 4-50,-10-4-23</inkml:trace>
</inkml:ink>
</file>

<file path=ppt/ink/ink2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48:30.380"/>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416A7583-6B69-452D-9C02-331ECAC33551}" emma:medium="tactile" emma:mode="ink">
          <msink:context xmlns:msink="http://schemas.microsoft.com/ink/2010/main" type="inkDrawing" rotatedBoundingBox="3129,11595 9659,11615 9658,11712 3128,11692" shapeName="Other"/>
        </emma:interpretation>
      </emma:emma>
    </inkml:annotationXML>
    <inkml:trace contextRef="#ctx0" brushRef="#br0">31 62 32,'-7'0'13,"3"0"-6,0 0 0,4 0 7,0 0 8,-4 0 4,0 0-6,1 0-1,-1 0-5,4 0 1,0 0-4,-4 0 1,4 3-1,0-3 1,0 0 0,0 0 0,0 0-6,0 0 0,0 0 4,0 0-2,0 0 3,4 3-2,3-3 0,1 0-3,0 0 1,-1 0-2,1 0 0,3 0 1,0 0 1,1 0-3,3 0-1,0 0 1,0 0 0,-4 0-5,4 0 1,-3 0 4,3 0 2,0 0-2,7 0-3,1 0 0,-4 0-1,0 0-3,-4 0 2,0 0 3,0 0 1,0 0-1,0 4-2,0-1 1,0-3-1,0 0 2,0 0 3,8 0-2,7 0 0,-3-3 1,-1-1 0,0 1 0,1 3 0,-1 0-2,-3 0-2,3 0 1,-3 3-1,-1 1 0,5-1 0,-1 4 0,1-4 2,3 1 1,4-1 1,-4-3-2,-4 0-2,4 0 3,-3 0 0,3-3-1,0-1-2,4 4 3,-4-3 0,0 3-1,0 0 1,1 0-4,-1 0 0,0 0 3,-4 0 1,8 0-6,-4 0 0,4 0 3,0-4 2,0 1 0,0 0 1,-4-4-4,1 0 0,2 4 3,5 0 3,-4-1-2,0 1-2,-4 0 0,0-1-1,0 4 0,1 0 0,3 0 0,-4 0 0,4-3 0,3 0 0,-3 3 0,0-4 0,4 1 0,-4-1 0,-4 1 0,8 0 0,-4-1 0,0 4 2,0 0-3,-4 0 0,0-3 1,8 0 0,-1 3 0,-3 0 0,-4 0 0,1 0 0,-1 0 0,4-4 0,0 4 0,-4 0 2,-4 0-1,1 0 2,-1 0-2,0 0-1,1 0-2,3 0 1,-4 0 1,8 0 0,4 0 0,-8 0 0,-4 0 0,1 4 0,-1-1 0,1 0 2,-1 1-1,-3-1-1,7 0 1,4 1 1,-4-1-3,0 1 0,-4-1 1,1 0 2,-1 1-1,1-1-1,-1-3 1,-3 0-1,7 3 0,4-3 0,0 0 2,-4 4 1,0-4-4,4 0 1,0 0-2,-4 3 0,-7-3 4,14 3 1,5 1-4,-8-1-1,0 0 3,-4-3 1,-8 0 0,12 0-2,-7 0 1,10 0-1,5 0 0,-8 0 0,0 0 0,-4 0 2,4 4-3,-4-4-2,0 0 2,0 0 2,-3 0 0,3 0-1,-4 3-2,8-3-1,-4 0 2,1 0 2,-5 0 0,0 0 2,1 0-2,-5 0-1,1 0 1,7 3 1,8-3-1,-4 0-1,-4 0 1,0 0 1,0 0-3,0 0 0,1 0 1,-5 0 2,0 0-3,5 4 0,-1-4 1,0 3 0,4-3 0,-8 4 0,1-4 0,-1 0 0,0 0 0,1 0 0,7 0 0,7 0 0,-7 0 0,0 0 0,0-4 0,0 1 0,0 3-3,0 0 2,0 0 1,0 0 2,3 0 1,-3 0 1,-4 0-5,1 0 1,-1 3 0,-4 1 0,1-4 2,-1 0 1,8 0-4,4 0-1,-4 0 1,-1-4 2,-2 4 2,3-3 1,-8 3-2,0 0-2,1-4 3,-5 4 2,1 0-4,3 0-3,5 0 3,-5 0 3,-3 0-3,-1 0-1,1 0 0,-1 0 0,1 0 0,0 0 0,-1 0 0,-3 0 0,-4 0 2,8 0 1,-4 0-1,11 0-2,-8 0 1,1 0-1,-4 0 0,0 0-3,-4 0 2,0 0 1,0 0 2,0 0 1,0 0 1,-3 0-2,-1 0-2,0 0 1,-3 0-1,-1 0 0,1-3 0,-1 3 0,1 0 0,-1 0-3,1 0 2,-1 0-6,-7 0 0,0 0-6,0 0 1,8 0-18,0-3-6,-5-1-49,-3 1-62</inkml:trace>
  </inkml:traceGroup>
</inkml:ink>
</file>

<file path=ppt/ink/ink2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19.409"/>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18-6 72,'-4'0'30,"1"0"-16,3 0-6,0 0 13,0 0-3,0 0 1,0 0-4,0 0-1,-4 0-2,4 0 2,-4 0-3,0 0-1,4 0-9,0 0-2,4 4 0,4-1 6,3 1 5,0-1-3,1 0 1,-1 1-3,0-1 2,4 0 2,0 1 2,0-4-1,0 0-1,1 3-3,6-3-1,1 3-3,-1-3 1,5 0-2,-1 0 2,1 0-2,3 0-1,0-3-2,0 0 1,4-1 1,-4 4 2,4-3-1,4 0 2,-4 3-4,0 0 0,-4 0 1,0 0 2,0 0-1,-3 0-1,6 0 1,5 0-1,-4-4 0,0 1 0,4 0 0,-1-1 0,-3 1 0,0 3 2,-3 0-3,2 0-2,1 0 2,0 0 2,0 0 2,-4 0 1,1 0-5,-5 0-1,0 0 1,-3 0 2,0 0 0,3 0 2,-3 0-2,7 0 2,-4-4 0,-3 4 1,-1 0-2,1 0-2,0 0-2,-5 0 1,5 0 3,-4 0 1,0 0-1,0 0-2,0 0-2,-4 0 1,0 0 1,0 0 2,4 0-3,-4 0 2,-4 0 2,-3 4 1,-1-4 0,1 0-2,-8 0 1,0 0 0,0 0 1,0 0-2,0 0-2,0 0 1,0 0-1,-4 3-33,-4 1-66,-3 2-43,-4-2 60</inkml:trace>
</inkml:ink>
</file>

<file path=ppt/ink/ink2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21.909"/>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-3 22 28,'-4'0'11,"8"4"-6,-4-4 11,0 0 13,0 0-6,0 0-1,0 0-4,0 0-2,0 0 0,0 0 3,0 0-5,0 0 2,0 0 0,4 0 2,0 0-10,-4 0 0,0 0-1,0 0-1,0 0 1,0 0-4,0 0 0,0 0-3,0 0-1,0 0 1,0 0 0,7 0 2,1 0 3,-1 0 2,8 0 3,-3 0-5,10 0-1,1 0 0,3 0 2,1 0 3,-1 0-6,0 0-2,8 0 3,4 0 2,0 0 0,3 0-1,1-4-3,3 1 1,-4 3-2,1-3 2,-1-1-2,1 1 2,-4 3-2,-1 0 2,-3 0-2,0 0-1,15 0 3,0 0 0,-4 0-1,1 0 1,-1 0-2,-4-3-1,1 3 1,-1 0 1,4 0-1,-3 0-1,-1 0 3,-3 0 0,0 0-4,3 0 1,5 0 0,-5 0 0,1 0 0,-1 0 0,0 0-3,1 0 2,-1 0 1,5-4 2,-1 4 1,-4 0 1,5 0-2,-5 0-2,1 0-2,7 0 1,-4 0 3,0 0 1,0 0-1,1 0-2,-1 0 1,0 0-1,0 0-3,1 0 2,-5 0 3,0 0 1,1 0-4,-4 0 1,11 4-2,-8-4 0,1 0 4,-1 0 3,1 0-4,-1 0-3,-3 0 1,3 3 0,4-3 1,1 0 0,-5 0 0,-3 0 2,-4 0-3,-4 0 0,0 0 3,0 0 1,8 3-4,-4-3 1,-4 0-2,0 0 0,0 0 2,4 0 0,0 0 4,-4 0 2,1 4-7,-1-4-4,4 0 5,-4 0 1,0 3-2,0 0-1,-3 1 1,3-4 2,0 3-2,-4-3 0,-3 0 1,-4 0 0,18 0 4,-6 0-4,-1 0-2,-8 0 1,-3 0 2,0 0-2,-4 0 0,0 0 1,0 0 0,0 0 2,1 0 1,-5 0-4,0 0 1,0 0 0,-3 0 0,0 0 4,-1 0 2,-7 0 0,0 0-1,0 0-3,0 0 1,0 0-4,8 0 0,-1 0 1,1 0 0,-1 0-3,1 0 2,-1 3-1,1-3-2,-1 0 3,-7 0 0,0 0 1,0 0 0,0 0-5,0 0-1,0 0-19,0 0-7,0 7-36,-3 0-14,-5 3-3</inkml:trace>
</inkml:ink>
</file>

<file path=ppt/ink/ink2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24.504"/>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0 3 64,'0'-3'24,"0"3"-12,0 0-8,0 0 8,0 0-3,0 0 2</inkml:trace>
</inkml:ink>
</file>

<file path=ppt/ink/ink2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26.521"/>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98-2 150,'-4'0'10,"-4"3"4,4-3 3,1 0-5,-1 0 1,0 0-8,0 0-1,1 0-2,-1 4-2,4-4 1,-4 0 3,4 0 2,0 0 0,0 0 1,0 0 0,0 0 3,0 0-1,0 0 0,4 6-3,-4-6 1,7 4 0,5-1 3,7-3 1,-4 3 1,0-3-4,0 0-3,0 0 2,4 0 2,0 0-2,-1 0-2,5 0-2,7 0-3,4 0 1,-4 0-1,4 0 0,0 0 2,0 0-1,4 0-1,-4 0 1,3 0 1,1 0-1,-4 0 2,0 0-2,-4 0-1,-3 0 1,-1 4-1,0-4 0,1 0 0,-5 0-3,9 0 2,2 3 1,1-3 2,-3 0-1,-1 0-1,0 0 1,-4 0-1,4 0 0,-3 3 0,3 1 0,-4-1 0,5-3 0,2 0 0,-2 0 0,-1 0 2,0 0 3,0 0 2,0 0-3,-3 0-3,7 0 0,0 0-1,-1 0 2,-2 0 1,-1 0-4,0 3 1,0 1-2,0-1 0,0-3 2,1 4 2,-5-4-1,8 0-1,0 0-2,0 0 1,-4 0 1,-4 0 2,-3 0-1,0 0-1,-1-4 1,1 4 1,7 0 3,0 0-4,0 0-3,0 0 1,-7 0 0,0 0 1,-1 0 2,-3-3-1,0 3-1,-4-4 3,-4 4 0,1 0 3,-5 0 3,1 0-4,-1 0-3,-3 0-1,-4 0 1,4 0-1,0 0-1,-1 0 1,1-3-1,-4 3 2,0 0 1,0 0-4,0 0 1,0 0-2,0 0-2,0-3 3,0 3 2,0 0 0,0 0-1,0 0 1,0 0 1,0 0-1,0 0 2,0 0-4,0 0-2,0 0-1,0 0 3,0 0 0,0 0 1,0 0 0,0 0 0,0 0 0,0 0 0,0 0-3,0 0 2,0 0 3,0 0 1,0 0-4,0 0 1,0 0-2,0 0 0,0 0 2,0 0 0,0 0 0,0 0 2,0 0-3,0 0 0,0 0 1,0 0 0,0 0 0,0 0 0,-4 0-3,1 0 0,-5 0 2,1 0 2,-5 0-2,-3 0-2,0 3-1,-11-3 3,-4 0 0,-1 0 1,1 0 0,-4 0 0,0 0 0,0 0 2,-3 0-1,-5 0-1,5 0 1,-1 3-1,4 1-3,-4-4 2,4 0-4,4 3 1,0 1 2,-11-4 3,3 0 0,0 0 2,0 0-2,1 0-1,3 0-2,-8 0-1,-3 0 2,4 0 2,3 0-2,4 0 0,0 3 1,0-3 0,4 0 0,0 3 2,0 1-1,7-1 2,-19-3-7,5 0 3,7 0 2,-1 3 0,1 1 2,0-4-2,4 0-1,-8 0-2,-4 0-1,4 0 4,4-4 3,0 1-3,0 3-3,0 0 1,-1 0 0,1 0 1,4 0 2,3 3-1,1-3-1,-5 0 1,1 0-1,-1 0 0,5 0 0,3 0 0,0 0 0,4 0 0,0 0 0,0 0 0,0 0 2,0-3-6,0 3 1,-1-3 3,5 3 2,0-4 0,0 4-2,-1 0-2,-3 0 1,4 0-1,0 0 0,3 0 2,-7 0 2,4 0 1,-1 0-4,-3 0 1,8 0 0,-1 0 2,4 0-1,1 0-1,-1 0 1,0 0 1,0-3-1,1 3-1,-1 0-2,0 0 1,0 0-1,-3 0 0,-1 0 4,1 0 1,3 0-4,0 0-1,0 0 1,1 0 2,-1 0-2,4 0 0,0 0-1,0 0 0,0 0-9,7 7-5,5-1-45,3 4-20,19-3-11</inkml:trace>
</inkml:ink>
</file>

<file path=ppt/ink/ink2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31.414"/>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0 120 64,'-4'0'27,"0"0"-14,4 0-13,0 0 7,0 0 0,0 0 1,0 0 2,0 0 1,0 0 1,0 0 0,0 0 2,0 0 2,0 0-3,0 0 0,0 0-3,0 0-1,0 0-5,0 0 2,0 0 3,0 0-1,0 0 3,0 0-4,0 0 1,0 0-3,0 0 2,0 0 0,0 0 3,0 0-3,8 3 1,-1-3-1,8 0 3,8 0-3,0 0-2,-5 0-2,1 0 0,0 0 0,0 0 1,4 0 0,-1 0 0,5-3-2,-1 0 1,-3-1-2,3 1 2,4 3-4,0 0 0,-3 0 5,-5 0 2,1 0-5,0 0 0,-1 0-1,1 0 0,-1 0 0,1 0 0,7 0 2,0-4 1,1 4-1,-1-3-2,0 3 3,0 0 0,-4 0-1,1 0-2,-1 0 1,1 0-1,3 0 0,4 3 2,-4-3-3,0 0 0,0 0 1,0 0 2,-3 0 1,3 0 3,-4 0-3,4 0-2,4 0-3,0 0 1,0 0 1,-4 0 0,4 0 0,0 0 2,0 0-1,-4 0-1,8 0 1,4 0-1,-8 0 2,-1 0 3,1 0-2,-3 0-2,-1 0 0,0 0-1,4 0 0,3 0 2,-3 0-3,0-3 0,0 3 1,4-3 2,-4-1-1,0 1-1,0 0 1,0 3 1,3 0-3,1 0-2,-4 0 2,0 0 2,-4 0-2,4 0 0,-4-4 1,4 1 2,4 3-1,-4-3-1,0-1-2,0-2 1,0 2 3,0 1 1,-1 3-1,-2-3-2,3 3 1,3 0-1,-3 0 0,-4 0 0,1 0-3,-1 0 2,0 0 1,0 0 0,4-4 0,7 1 0,-7-1 0,8 1 2,-1 0-1,-3-1-1,-4 4 1,0 0 1,0 0-3,-4 0 0,4 0 1,11 0 2,-11 0-3,0 0 0,0-3 3,0 0 1,-4-1-4,8 1-1,3 0 1,-3-1 2,-4 4 0,0-3-1,-4 3-2,0 0 1,0 0 1,-3 0 0,-1 0 0,-3 0 2,11-3-3,-8 3 0,0 0 1,-3 0 2,0 0-3,-4 0 0,-1 0 1,-3 0 0,1 0 0,-1 0 0,-4-4 0,0 4 2,1 0-1,-1-3 2,-4 3-4,1 0 0,3 0 1,8 0 0,-4 0-3,-4 0 2,1 0 1,7 0 2,-4 0-1,0 0-1,-4 0 1,0 0-1,-3 0 2,0 0-3,3 0 0,-4 0 1,5 0 2,-1 0-3,0 0-2,1 0 2,-5 0 0,4 0 3,-3 0 1,0 0-4,-8 0 1,0 0-2,7 0 0,-7 0 2,0 0 2,8 0-1,-8 0-1,0 0 1,0 0 1,0 0-3,0 0-2,7 0 2,-7 0 0,0 0-10,0 0-3,4 7-20,-4 3-5,-4 3-73</inkml:trace>
</inkml:ink>
</file>

<file path=ppt/ink/ink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29:17.517"/>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C1FCD79A-3428-414D-BADD-103ECEF63ACF}" emma:medium="tactile" emma:mode="ink">
          <msink:context xmlns:msink="http://schemas.microsoft.com/ink/2010/main" type="inkDrawing" rotatedBoundingBox="5510,6755 5515,6753 5516,6755 5512,6757" shapeName="Other"/>
        </emma:interpretation>
      </emma:emma>
    </inkml:annotationXML>
    <inkml:trace contextRef="#ctx0" brushRef="#br0">0 3 44,'0'-3'16,"4"3"-8,-4 0-7,0 0 5,0 0-8,0 0-3</inkml:trace>
  </inkml:traceGroup>
</inkml:ink>
</file>

<file path=ppt/ink/ink3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55.545"/>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90 114 64,'0'-3'24,"0"3"-12,-3 0-10,3 0 9,0 0 2,0 0 2,0 0-4,0 0-1,-4 0-4,0 0 1,0 0 0,0 0 1,-3 0-4,-1 0-3,1 0 4,-1 0 1,-3 3 4,0-3 1,3 0-3,1 0 0,-1 0-5,4 0 3,1 0 0,-1 0-5,0 0-2,0 0-3,4 0 3,0 0 0,0 0 1,0 0 0,0 0 2,0 0 1,0 0 3,0 0 3,0 0 5,12 0-4,-1 0 2,0 0-1,0 3-5,1-3-2,-1 0 2,0 0 1,4 0-8,1 0 3,-1 0 0,0 0 0,0 0 1,7 0-2,5 0-1,-1 0 7,1-3 3,-1 3-3,4-3-2,-7 3-2,3 0-3,1 0 1,-1 0-1,-3 0 0,7 0 2,4 0-1,-4 0-1,0 0 1,0 0-1,0 0 0,0 0 2,1 0 1,3 0 1,-4 0-2,4 0-2,0 0 3,0 0 0,-1 0-4,1 0-1,0 0 1,0 0 2,4 0 0,3 0 2,1 0-4,-4 0 0,-1 0 3,1 0 3,3 0-2,8 3 0,-7-3-1,-1 0-2,1 0-2,-1 0 1,1 0 1,-4 3 0,11-3-3,-4 0 2,-4 0 3,1 0 1,-1 0-1,-3 0-2,11 0 1,-4 0 1,-3 0-1,-1 0 2,1 0-2,-1 0 2,1 0-4,-1 0 0,4-3 1,-3 3 2,3 0-3,-7 0 0,-1-3 1,-3-1 2,15 1-1,-3 0-1,-1-1 5,0 1 1,-3 3-2,-1 0-3,8 0 0,0 0 1,0-4-3,-4 4-2,-3 0 2,-1 0 2,-3-3 0,7 3 2,8 0-4,-4 0-2,0-3 4,-4 3 1,1 0 0,-1 0 1,-4 0-2,4-4-1,-3 4 1,-1 0-1,-3 0 0,0-6 0,-4-1 0,15 4 0,-4-1 0,0 1 0,-3 6 0,-1 1 0,-3-1 0,0 4 0,-1-4 0,9-3 0,-9 0 0,1 0 0,0 0 2,-1 0 1,-3 0-4,15 0 1,-3 0 0,-1 0 2,-4 0-1,1 0 2,-5 0-4,1 0 0,4 0 1,3-3 0,-4 3-3,-3 0 2,0 0-1,-1-4 0,1 1 2,4 6 2,3-3-1,-4 4-1,1-4 1,-1-7-1,1 7 0,-5 3 0,-3 1 0,12-11 2,-1 4-1,-4-1-1,1 1-2,-4 3 1,3-3 1,4 3 0,4 6 0,-3-2 2,-1-11-3,0 4-2,0 6 2,4-6 2,0-7 0,-3 10 2,-1 0-4,0 0-2,-4 0 2,9-4 0,6 1 1,-3-7 2,0 3-1,-1 10-1,-6 1 1,10-11-1,1 4-3,-4-4 2,-4 10 1,0-6 0,11-7 0,-4 3 2,1 7-1,-4-3 2,-4 3-4,0-3-2,7 3 4,-7 0 1,0 3-3,0 4-1,-3-1 3,14 1 1,0-14-3,-3 4 1,-1 0 0,1 3 2,7 3-3,-7-3 0,-1 3-1,-3 1 0,-4-4 2,15-4 0,-4 4 0,1-3 0,-5 0 0,1 3 0,7 0 2,-8 3 1,-3-3-4,0 3 1,-4-3-2,19-3 0,0 3 2,-8 0 2,0 7-3,-3-11 0,7 4 1,-7 0 0,-1-6 0,-7 6 0,0 3 0,15-6 2,-7 3-1,-1 0 2,1 10-2,-4-14-1,-4 14-2,4-10-1,-4 0 2,0 0 0,0 0 1,7 0 2,5 7-3,-5-4 0,-3-3 1,0-6 2,-4 9-3,3-6 0,1 9 1,-4-9 2,-4 0-1,4-1-1,-3 4-2,3-3 1,7-4 1,-3 7 0,0 7 0,-4 0 0,-4-1-3,4-2 2,8-8 1,-8 11 0,-4-3 0,0-11 0,8 10 0,0 1 2,-4-4-1,-4-11 2,0 15-2,1-1-1,-1 1-2,0-1-1,4 0 2,-4 1 2,0 2-2,-3-6 0,-1 0 1,8 0 0,4-3 0,-4 3 2,4 7-1,-8-11-1,1 11-2,-5-10 1,0 9 1,5-6 2,-5 0-3,4 0 0,-3-3-1,7 6 0,7 1 2,-7-8 2,1 1-1,-5 0-1,0-1 1,-4 14-1,5-6 0,-1-1 2,-4-3-3,1-3 0,-4 6 1,-1-6 2,12 6-3,8-6 0,-8 6 1,-4-6 2,0 6-3,1 0 0,-5-3 1,4-6 2,4 2-3,-3 1 0,-5 6 3,1-6 3,-5 3-2,8-3-2,4-1 0,-3 11-1,-5-4-3,4-6 2,-3 6 1,-1-6 0,5 0 0,-1 3 2,0 0-1,0 0-1,-3 0 1,-1-4-1,8 11 0,0-4 2,0 1-3,-3-11 0,-1 4 1,0-1 2,-3 4-1,3 0-1,0 4 1,-3-4 1,-5 3-1,1-6-1,-4 6 1,4-6-1,11 3 0,-4 6 0,0-2 0,-3-1 2,-1 0-3,1-9 0,-1 12 1,-7-9 0,11 3 0,-3 0 0,-5-3-3,1 6 2,0 0 1,-4-3 0,-4 0 0,19 4 0,-4-1 0,-3-3 0,-1 0 0,1 0 2,-1 3-3,4-3 0,0 0 1,-3 0 0,-1-6-3,1 6 2,-1 0 1,-7-4 2,19 8-1,-4-1-1,0-3 1,-4 0 1,1 3-3,-1 1 0,0-4 1,4 0 2,0 0-3,-4 0-2,1 0 2,3 0 2,7 0 0,-3 0-1,0 0 3,-4 0 0,0 0-4,-4 3 1,12-6 0,-8 3 2,0 0-1,0 0 2,0 0-4,0 0 0,7 3 1,-7-3 0,0 0 0,0 0 0,-4 0 0,4 0 0,1-7 0,-5 7 0,-4 0-3,-3 0 2,3 0 1,5 0 2,3 0-1,0 0 2,-4 0 0,0 0 1,0 4-7,-3-4 0,-1 3 1,5-3 1,-1 0 1,-4 0 0,1 0 0,-1-7 0,8 7 0,8 0 0,-8 0 0,0 0 2,-4-6 1,0 9 1,-3-10-2,3 11 1,0-1-4,-3-3-2,-5 3 2,1-3 2,0 0 0,0 0-1,14 4-2,-3-4 1,-3 0 1,-1 0 2,0 0-1,-3 3 2,-5 0-4,1-3 0,0 0 1,-1 0 2,-3 0-3,4 0 0,-4 0 1,0 0 0,22 4 0,-7-4 0,-3 0 0,-1 0 0,0 3 0,-3-3 0,3 0 0,0 0 0,0 0 0,1 0 0,-5 0 0,1 0 2,7 0-1,7 0-1,-3 0-2,-4 0 1,0 4 1,-4-1 0,0 0 0,4-3 0,-3 0 0,-5 0 0,4-3 0,-3 0 0,14 6 0,-7-3 0,0 0 0,-3 0 2,-1 0-3,-4 0 0,1 0 1,-4 3 0,-1-3 0,5 0 0,-1 0-3,-3 4 2,3-4 1,-3 0 2,7 0-1,4 0 2,-3 0-2,-1 0-1,-4 3-2,1 0 1,-1-3 1,-7 4 0,12-1 0,-5 0 0,-7 1 0,0-4 0,0 0 0,0 0 0,0 0-3,15 0 2,-4 0 1,-4 0 0,-3 0 0,0 3 2,-4-3-1,0 3 2,-4 1-4,4-1 0,-4 0 1,0-3 0,0 0-3,-7 4 2,3-4 1,8 0 0,-4 0 0,-3 0 0,18 0 0,-4 0 2,-3 0-1,0 0-1,-4 0 1,0 0-1,0 0 0,-4 0 0,0 0-3,4 0 2,-8 3 1,8-3 2,-4 4-1,-3-4-1,3 3 1,-4-3-1,1 0 0,3 0 0,4 0 0,7 0 0,-7 0 0,0-3 0,4-1 0,-8 1 0,0 3 0,0 0 0,1 0 0,-5 0 0,-7 3-3,7-3 2,12 0 1,-12 0 2,1 4-3,-1-4 0,-3 0 3,3 0 1,0 0-1,1 0 1,3 0-4,4 0 0,0 0 1,-4-4 2,-4 4-1,1-3 2,-5 3-4,5 0 0,-5 0-1,1 0 0,-4 0 2,0 0 0,0 0 0,-4 0 0,-4 3 0,8-3 2,-4 0-3,0 0 0,-4 0 1,1 0 2,-1 0 1,-3 0 1,3 0-5,0 0 1,-7 0 0,7 0 2,-3-3-1,-1-1-1,1 4 1,-8 0-1,4 0 0,3-3 0,-3 3 0,-4 0 0,7-3 0,-3 3 0,-4 0 0,0 0 0,0 0 0,4 0 0,-4 0-3,8 0 2,-5-4 1,5 4 2,-4-3-1,7 3-1,-7 0-4,-4 0 0,0 0-3,0 0 0,0 0-10,0 0-1,0 0-20,0 0-5,0 0-68</inkml:trace>
</inkml:ink>
</file>

<file path=ppt/ink/ink3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50:59.579"/>
    </inkml:context>
    <inkml:brush xml:id="br0">
      <inkml:brushProperty name="width" value="0.53333" units="cm"/>
      <inkml:brushProperty name="height" value="1.06667" units="cm"/>
      <inkml:brushProperty name="color" value="#00FF00"/>
      <inkml:brushProperty name="tip" value="rectangle"/>
      <inkml:brushProperty name="rasterOp" value="maskPen"/>
      <inkml:brushProperty name="fitToCurve" value="1"/>
    </inkml:brush>
  </inkml:definitions>
  <inkml:trace contextRef="#ctx0" brushRef="#br0">115 210 96,'-4'-7'35,"4"4"-18,-3 3-9,3 0 13,0 0-12,0 0-5,-4-4-2,4 4 0,-4 0-1,0-3-1,0 0 5,1 3 4,-1-4 1,-4 1 4,5 0-3,-1-1-1,0 4-6,0 0 6,1 0 5,-9 0-3,5 0-4,-1 0-2,1 0-7,-1 0 1,0 0 6,5-3 4,-1 0 1,0-1 1,0 1-4,4 0-3,0-1-2,0 4 0,0 0-2,0 0-1,0 0-2,0-3 1,0 3 1,0 0 2,0 0 1,0 0 1,0 0 0,0 0 2,0 0-1,8-3 2,-1-1-6,1 1-1,3 0 2,4-1 3,1 4 0,-1 0 2,0 0-4,4-3-2,-1 3 2,5 0 0,0 3 1,-1-3 0,12 4 2,-4-1 1,0 0 1,4-3 2,4 4-7,-4-1-2,4 0-1,-4 1 2,3-1-1,5 0-1,-4-3 1,3 4-1,1-1-3,-5-3 2,12 3 3,-4 1 3,1-1-2,3-3-2,0 0 0,-4 0 1,0 0-1,8 0-1,-4 3-2,-4 1-1,1-4 4,-5 3 1,8 0 0,4 1-2,-8 3-2,0-4-1,4 0 4,-3 1 1,10-1 0,-7-3-2,4 0 1,-4 0-1,0-3 0,4-1 0,-1 1 0,1 0 2,0-1-1,0 1-1,-4 3 1,7-4 1,-3 4-1,0-3-1,4 0 1,-5-1 1,9 1-3,-1 0 0,-3-1 1,-1 1 2,1 0-1,-1-1-1,1-2-2,-1 2-1,1 1 2,-4 0 2,7 3 0,-3-10 2,-1-1-4,-3 15 0,0-1 1,-4-3 2,11-10-1,-7 3 2,-4 7 0,0-6 1,0-1-5,7 4 1,1-1 0,-4 1 0,-1 0 0,1 3 2,0 0-3,0-4 0,0 4 1,-4 0 2,0-3-1,7-4 2,1 7-4,-1-10 0,1 3 3,-1 1 1,9-1-4,-5 0 1,0 4 0,-3 0 2,-4 3-1,-4 0-1,-4 0 1,15-4 1,-7 1-3,0 3 0,-4 0-1,0 0 0,0 0 4,7 0 1,-7 10-1,0-13 1,-3 9-2,-1-9-1,0 0 1,8-4 1,-4 4-1,0-1-1,-4 4-2,0-3 1,1 3 3,-1 0 1,4 0-4,-4 0 1,0 0 2,1 0 1,-5 0-4,19-3 1,-7 3 0,0 0 2,0 0-3,-4-4-2,-4 4 2,12 0 2,-5 0 0,-6 0-1,3 0 1,-4 0-1,15-3 0,-3-1 0,-1 1-3,1 0 2,-4 3 3,-8-4 3,11 4-4,-7 0-1,0 0-2,-3 4 0,-5-1 4,8-3 1,8 0-1,-1 0-2,-3-3-2,4 3 1,-8 0 1,7 0 2,-3 0-1,-4 0-1,0 0 1,0 0-1,11 0-3,-3 0 2,-1 0 1,1 0 2,0 0-1,-1 0-1,4 0 1,-3 0-1,-4 0 0,-4 0 0,19 0 0,-4-4 0,-4 4-3,-3 0 2,-5 0 1,5 0 0,-1 4 0,-3-1 2,-4 0-1,0 1-1,8-4 1,3 0-1,-3 0-3,-1 0 0,1 0 4,-4 3 1,-4 1 0,3-1-2,-3 10 1,0-13-1,0 4 0,4-4 2,8 10-1,-5-14-1,1 14 1,-5-3-1,-3 0 0,1-1 2,2-2-1,-3 13-1,0-17 3,0 0 0,4 10-4,4-10 1,-1 10 0,-3-4 2,0 1-1,-4 0-1,0-4 1,7-3 1,-7 4-3,0-4 0,0 0 1,8 0 2,0 3-1,-5-3 2,1 0 0,0 0 1,-4 0-5,4 0-1,-1 0 3,-3 0 3,0 0 1,1 0 0,2 0-8,5 0 0,-4 0 1,-1 0 1,5 0 1,-8 0 0,-4 0 2,8 0 1,-8 0-1,4 0-2,-3 0-2,-1 0 1,15 3 1,-3 1 0,-1-1 0,-3-3 2,0 0-1,-4 3-1,0-3 1,0 0-1,0 0 0,0 0 0,-4-3 0,19 6 0,-7-3-3,-1 0 2,-3 4 1,-4-4 2,0 0-1,-4 3-1,4-3 1,0 0 1,-3 0-1,3 0-1,3 3 1,5 1 1,-8-4-3,0 3 0,-4-3 1,0 0 2,-3 0-1,-1 0 2,1 0-4,-1 0 0,5 0 1,-9 0 0,1 0 0,0-3 2,3-1-1,4 4-1,-3-3 1,-1 0-1,1 3 0,-1-4 0,-3 4 0,-4 0 2,-4 0-3,8-3 0,-8 3 1,0 0 0,-3 0-3,-1 0 2,0 0 5,-3 0 5,0-3-7,-1 3-1,-3 0-3,11 0-2,4 0 3,-7 3 0,-5-3 3,1 0 3,-4 0-2,-1 0 0,1 0-1,-4 0-2,1-3-2,-5 3 1,4 3 1,-4-3 0,1 0 2,-1 0 1,-4 0-4,5 0 1,-1 0 0,0 0 0,1 0-3,-1 0 2,0 0 1,1 0 2,-5 0-10,8-3-4,-4 3-10,-3 0-1,-4-4-85,-4-19-38</inkml:trace>
</inkml:ink>
</file>

<file path=ppt/ink/ink3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6:55.317"/>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2862 6 52,'0'0'19,"-4"-4"-10,4 4-4,0 0 8,0 0-1,0 0 3,0 0-2,0 0 2,0 0-2,0 0 2,0 0-4,0 0 1,0 0-1,0-3 3,0 3-3,0 0-1,-4 0-6,4 0 2,-3 3 3,-1 1-10,0-4-1,-3 3 1,-1-3 2,0 3 2,-3-3 1,-11 4 2,-1-1 1,4 4-3,-4-4-1,1 4 1,-5-4 0,1 4 0,-4 0 2,0-1-1,-4 1 0,-4 0-6,0-1 1,1 1 0,-1 0 0,0 0 0,1-1 2,-12-2-1,0-4-1,3 3 1,1-3-1,0 3 4,3 1 2,-3-4-2,-4 3-1,4 0 1,3 1 0,1-1-5,-4 4 1,7-1 0,-11 1 2,7-10-3,1 6 0,0 1 1,-1-1 0,1 0 2,3 1 1,-4-4-4,-3 0-1,0 0 1,0 0 2,3 3 0,1-3-1,-5 0-2,-3 0 1,4 3 1,-4-3 0,0 0 0,4 7 0,-4-7 0,-4 7 0,-3-7 0,7 0 0,3 0 0,5 0 0,-8 0 0,4 0 2,3 0-1,1 6-1,-1-6-2,1 4 1,-1 2 1,1-6 0,-1-3 0,1 0 0,3 3 0,8 3 0,0-6 0,3 6 0,9-6 0,2 6 0,5-6 0,0 6 2,3 0-3,8-3 0,0 0 1,0 0 0,0 0 0,4 0 0,4 4 0,-1-4 0,16 7 2,-1-4-1,1 0-1,3 1 1,5-1 1,2 0 1,5 1-1,4-1 1,3-3-2,0 3 2,4-3 2,0 0 2,12 0-3,-5 0-3,4 0 0,1 0-1,-5 4 0,12-4 2,-4 3-1,0-3-1,4 3 1,0-3-1,-4 0 0,0 0 0,0 0-3,0 0 2,4 0 1,-7 0 0,-1 4 0,-7-1 0,0 0 0,3 4 2,-3 0-1,0 0-1,3-1 1,-7 1-1,4 0-3,0-1 2,0 1 1,-8 0 2,0-1 1,-3-2 3,3-1-3,0-3 0,-4 0 1,-3 0 0,-4 0-2,-4-3-2,0-1 1,-3 4 1,-5-3-8,1 3-1,-4 0 4,-4-3 1,0 3 2,0 0 2,-4 0-1,1 0 2,-1 3-18,-3 4-4,-1 3-44,8 3-63,12-3 25</inkml:trace>
</inkml:ink>
</file>

<file path=ppt/ink/ink3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6:58.349"/>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2432 0 80,'7'0'30,"-7"0"-16,4 0-8,-4 0 9,0 0-6,0 0-3,0 0 1,0 0 2,0 0 0,0 0 0,0 3 1,-4-3 1,1 0-1,-1 0 3,-11 0-3,-4 0-5,0 0 2,-4 0 2,-3 0-3,-8 0-1,0 4 0,-7-1 1,-12 0-1,0 4 0,0-4-3,-11 1 1,4-1-4,-4 0 0,0 1 5,-8-4 5,-3 3-3,3-3-1,0 0-2,-7 0 0,4-3-2,-1 3-1,5 0 1,-8 0-1,7 3 0,-3 0 2,-1 4-3,1 0 0,3 0 1,0 9 0,8 11 0,0-7 0,-4-3 0,12 0 0,3-1 0,4 1 0,4-3 0,-4-1 0,4-3 0,3 3 0,4 1 0,8-1 0,4 1 0,3-1 0,4-3-3,4 10 2,4 0 1,7-3 0,8 0 0,11-4 0,15 1 0,8-8 0,15 1 2,7 0-1,8-4 2,11-3-2,8 0-1,3 0 1,8 4-1,4-4-3,0-4 2,7-3 3,-3 4 1,7 6-4,-4-9 1,-3-8 2,3 14 1,-7-10-1,-8 10-2,0 0 1,-11 0 1,-11 7-1,-12 0 2,-11-1-4,-7 1 0,-12 0 1,-7 0 0,-5 3-3,-6 0 2,-8 3 1,-4 0 2,-4 4-3,-4 0 0,-3 0 1,-8 3 0,-11-3 0,0 9 0,-4 5 2,-4-5 1,-7 1-1,-4-7-2,-8-3 3,-3 0 0,-4-4-1,-12 1-2,-3-4 1,-11 3-1,-4-3 0,-1 0 2,-10 4-3,3-4 0,-11 3 1,7 0 0,8-3 0,4 11 2,7-5-6,12-2 1,11 3 3,11-4 2,8 0-3,11-3 1,7-3 0,9 3 0,2-3 0,5 0 2,7-1-3,4-2 0,4-1 1,7 0 2,8 4-1,11 0 2,4-4-4,8-3 0,7 0 1,19 0 2,7-3 1,12 3 3,0-4-1,3 1 2,8-4-4,-7-3-2,-5 7 0,9 3 1,-9 0-3,-3 0 0,-4 0 7,1 0 4,-5 0-12,-3 0-3,-8 0 2,-8 0 1,1 0 2,-1-7 2,-3 7-1,-4 0-1,0 0-2,0 0 1,-4 4-4,1-1 1,3 0-38,-8 7-14</inkml:trace>
</inkml:ink>
</file>

<file path=ppt/ink/ink3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7:00.241"/>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2197 78 92,'-4'-30'35,"4"26"-18,0-19-18,0 19 9,0 1-3,-4 0 2,0-1 2,1 1 2,-5 0-5,1-1-2,-5 1 0,1 3 0,-4 0-2,0 0 1,0 0 7,-4 10 3,-7-3-6,-1-1-2,1 1-1,-4 0 0,-4-4 2,0 1 3,-15 2 2,0-2 1,-4-1 0,-4 10-9,-3-3-1,-4-3 0,0 0 3,0-1-2,-12 5-2,8-1 0,1 0-1,-1 3 0,0 0 0,0 1 0,8-1 0,-1 1 0,1-4 0,-4 0 2,4 0 1,-1-3-4,1-1 1,3 11 0,-3-4 0,0 1 0,-1 3 0,9-4 0,6 0 0,5-3 2,3 4 1,8-7-4,-11 3 1,7-4 0,3 1 0,9 0 0,3-4-3,4 0 2,4 1-10,22-4-80</inkml:trace>
</inkml:ink>
</file>

<file path=ppt/ink/ink3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7:53.312"/>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2843 107 88,'-7'-30'33,"7"6"-18,0 11-9,0 10 11,0-1-9,0 1-4,-4-1-6,0 1-1,0-4 6,1 1 5,-5 2 5,-3 1 2,-1 0-6,-6 3-3,-5 0-1,-3 0 1,-1 3-3,1 0 3,-4 1 0,0-1 0,-4 0 1,3 1-2,-14-1 2,0 0 0,0 1 1,-4-1-4,-8-3-1,-3 0 1,-4 4 0,-4-1-2,-11 10 1,3-3 0,1 7 1,-1 0-5,-7 0 1,4-4 0,0 0 2,-8-3-3,8-3 0,0 0 1,-8 3 2,4 0-1,0 0-1,4-3 1,-7 3-1,6 0 2,1 0 1,8 0-4,-5 0 1,5 0-2,3 0 0,4 0 4,7 0 1,0 7-4,1 3-1,3 0 1,8-3 0,7-4 1,8 4 2,7-7 1,5 0 1,6 0 0,8 0 2,8-3-3,19 3 0,3-3-1,8 0-2,8-1 1,3 1 1,11 0-1,9-1-1,6 1 3,8-4 0,8 1-1,7-4 1,4 3-2,4 0 2,0-3-2,0 4-1,-4-1 1,7 0 1,-7 1-1,4 3 2,-8-1-2,1 1 2,-5 3-2,12 0-1,-12 0 1,-3 0-1,0 7 0,-4-10 0,-8 6 0,-3-13 2,-8 10 3,-7 0 2,-1-3-3,1 0-3,-8-4 0,-8 7-1,-3 3 2,-8-3 1,-7 0-4,-5-3-1,-2 0 1,2 0 2,-6-1-2,-1 1 0,-3-4 3,-1 4 1,1 0-4,-1-1 1,1-2 0,-1-1 0,-3 0 0,0 1 0,-4-4 0,0 0 2,0 0-1,0 0 2,0 0-2,-4 0 2,0 0-2,0 0 2,1 0-2,-5 0 2,1 3-2,-1-3-1,1 4-2,-5-1 1,5-3 1,-5 3 2,-6 1-1,2-4-1,-6 3 1,-5-3-1,1 3 0,-4 1 2,-8-1-1,-7 4 2,-8-1-4,-3 4 0,-5 1 3,-14-1 1,-4-4-1,0 11-2,-12 0-2,8 3-1,4-10 4,0 7 1,-4-4 0,11 1 1,1-1-2,3-3-1,-8 0 1,5 0 1,3 0-1,4 0 2,-8 0-4,8 0-2,4 0 2,3 0 2,0 0 0,8 1-1,-3-1 1,-1 0-1,4-4 0,11 1 0,4 0 0,4-1 0,4-2-3,3-1 2,4 0-1,0 1 0,4-1 2,0 1 2,0-1-1,0 4-1,4-4 1,-1 4-4,-6-4 2,2 7-6,-2 3 0,-1-2-4,4 9 0,-4-7-5,0 0-1,4 1-10,4-4-5</inkml:trace>
</inkml:ink>
</file>

<file path=ppt/ink/ink3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7:55.218"/>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2452 49 132,'0'-17'52,"4"11"-28,-8-4-19,4 6 11,0 1-5,-4 0-1,-3-1-2,-4 4 0,-5 0-4,-6 4-3,-12 2 0,-4 1-4,1 0 2,-5 3 3,-3 0 1,-8 0-1,-7 0 1,-4-3 0,-8-1 1,0 1 2,-7 0 1,0-1-3,-15 1-3,3 0 2,-11 3 0,1 0-1,6 0 1,1 10 0,0 0 1,3 4-2,8 3 1,-3-1-2,7-2-1,7-4 1,4 0 1,8 0-1,-1-3-1,-3 0 1,11-1 1,8 1-1,8 3-1,6-3 1,9 6-1,3-2-3,8-1 2,7-4 3,4 5 3,15-5 0,11 1 0,8-4 1,8 1 1,14-4-1,8 0-1,4 0-3,8-3-2,3-1 1,8 1-1,3 0 0,4 0 2,1-1-3,10 1 0,4 0 1,8-4 2,0 0-3,-4-3 0,-3 0 3,-9 0 1,-6 4-1,-12-1-2,0 4 1,-16-1 1,-6 1-1,-12 10-1,-8 6 1,-11-3-1,-7-3 0,-12 3 4,-7 0 0,-11 1-2,-8-1-1,-8-4 0,-7 5 1,-8-1 1,-3-4 1,-16 1-2,0 7 1,-3-4 0,-4 3 1,-8 1-2,1-4 1,-5 0-2,-10 3-1,-1-6-2,-11 0 1,-8 0 1,5-4 2,-13 0-1,5 1-1,-8-1-4,4 1 0,8-1 4,-5 0 2,12 8 0,11-5-2,16-2 1,10-1-1,5-3 0,11 10 0,7-6 0,8-4 2,7 0-3,4-4-2,8 1-1,3 0 3,8-7 0,4 3 3,4 1-1,3-1-1,0 0-2,1-3 1,3 0-4,0 4-1,0-1-15,0 0-6,0 4-63,-4 3-42,-3-7 53</inkml:trace>
</inkml:ink>
</file>

<file path=ppt/ink/ink3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8:20.238"/>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3BFC9852-B3E4-4760-90A8-5335B413C2BA}" emma:medium="tactile" emma:mode="ink">
          <msink:context xmlns:msink="http://schemas.microsoft.com/ink/2010/main" type="inkDrawing" rotatedBoundingBox="6,12012 1396,10411 1714,10686 323,12288" semanticType="callout" shapeName="Other">
            <msink:sourceLink direction="with" ref="{D957B096-CCFB-4683-AAEE-A1529530DD9C}"/>
          </msink:context>
        </emma:interpretation>
      </emma:emma>
    </inkml:annotationXML>
    <inkml:trace contextRef="#ctx0" brushRef="#br0">47 1152 148,'-7'-7'55,"7"7"-30,-4 0-18,4 0 13,0 0-12,0 0-4,0 0-6,0 0 1,-8 10 1,1 0 2,-1 0 1,4 10 1,1 4 0,-1 3 2,0-4 3,4 4-2,8 0 1,-1 6-3,1 4 0,-1-3-1,1-1 2,-1 1 1,5-4 1,-1 0-2,0-3 1,1-4-2,-5-3 2,1-3-4,-1-3 0,1-4 1,-4-4 0,-1-2 2,5-8 1,-1-2 1,1-8 0,-1-3-4,5 1-1,-1-4-1,4-17-2,8 3 1,3-3-1,4-3 0,4-10 2,4-7 1,11-7 3,4-3 1,3-10 1,5 0-2,-1-10-1,0-4-3,12 4 1,-8 4 0,-4-8 1,1 11 0,-5 6 0,-3 7-5,0 0 1,-8 3 0,-3 11 0,-5 6 0,-3 6 0,-7 8 2,-5 6 1,-3 7-4,-4 3 1,-4 7-2,-3 0 0,-1 3-5,1 4-3,-4 3-8,3 0-3,1 3-27,7-3-11,4-3-42</inkml:trace>
  </inkml:traceGroup>
</inkml:ink>
</file>

<file path=ppt/ink/ink3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8:45.960"/>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09D1B8B9-6E5E-46E4-BFDC-B84E64322925}" emma:medium="tactile" emma:mode="ink">
          <msink:context xmlns:msink="http://schemas.microsoft.com/ink/2010/main" type="inkDrawing" rotatedBoundingBox="5209,12442 6344,12211 6350,12243 5215,12473" semanticType="callout" shapeName="Other">
            <msink:sourceLink direction="with" ref="{33A0F44F-3A66-453C-8D0F-F65ECBA5D726}"/>
            <msink:sourceLink direction="with" ref="{D957B096-CCFB-4683-AAEE-A1529530DD9C}"/>
          </msink:context>
        </emma:interpretation>
      </emma:emma>
    </inkml:annotationXML>
    <inkml:trace contextRef="#ctx0" brushRef="#br0">1127 1 128,'0'-4'49,"4"4"-26,0 0-14,-4 0 14,0 0-5,0 0 0,0 0-6,0 4 0,-4-1-7,0 0 1,-11 1 1,0-1-1,-7 1 1,-5 2-4,-7 1-2,-7 0 2,-19 3 0,-5-4-4,-6 11 1,-16-10 2,0 10 1,1-4-4,-9 10 1,12 1 0,8-7 0,7-4 4,15 4 2,1-7-2,14-3-3,8-1 2,15-2 2,7-4 2,12-4-6,11 1 0,8 0 1,18-7 3,8-4-2,4 1 0,7-4 1,8 0 2,-4 4 1,0-1 1,12 1 0,-8 0 0,-4-1-2,-8 4 1,1 0-2,-12 0 0,-7 0-3,-4 0-2,-8 3 1,-7 1-1,-4 2 0,-4 1 0,-3 3-3,-1 0 0,-3 0-7,-4 0-2,0 0-28,8 3-14</inkml:trace>
  </inkml:traceGroup>
</inkml:ink>
</file>

<file path=ppt/ink/ink3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0:14.117"/>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44BAF1E7-7841-41AE-9323-211D924E78CD}" emma:medium="tactile" emma:mode="ink">
          <msink:context xmlns:msink="http://schemas.microsoft.com/ink/2010/main" type="inkDrawing" rotatedBoundingBox="4174,11989 4281,11566 4320,11576 4213,11999" semanticType="callout" shapeName="Other">
            <msink:sourceLink direction="with" ref="{D957B096-CCFB-4683-AAEE-A1529530DD9C}"/>
          </msink:context>
        </emma:interpretation>
      </emma:emma>
    </inkml:annotationXML>
    <inkml:trace contextRef="#ctx0" brushRef="#br0">108-2 136,'-4'0'52,"4"3"-28,0 1-28,0-4 10,0 0-7,0 0 0,0 0 1,0 0 0,0 3 0,0 4 6,0-1 4,-4 4 6,1 0 2,-1 4-5,0-1 0,0 4-8,-3 0-1,-1 3-4,1 7-1,-1 3 1,-3-3 2,7-1-3,-7-2-2,3-1 4,1-3 1,3 1-3,0-5 1,4 1 2,-4-3 3,4-1-4,0-3-3,0 0 1,0 0 0,0-7-13,0 4-5,8-4-23,-1-6-46,1 3 11</inkml:trace>
  </inkml:traceGroup>
</inkml:ink>
</file>

<file path=ppt/ink/ink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29:22.362"/>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0825DD86-02EF-489C-A6FB-18D3DCB4F221}" emma:medium="tactile" emma:mode="ink">
          <msink:context xmlns:msink="http://schemas.microsoft.com/ink/2010/main" type="inkDrawing" rotatedBoundingBox="21366,6655 22889,6660 22888,6675 21365,6670" shapeName="Other"/>
        </emma:interpretation>
      </emma:emma>
    </inkml:annotationXML>
    <inkml:trace contextRef="#ctx0" brushRef="#br0">80 13 64,'-4'0'24,"4"4"-12,-4-4-5,4 0 9,-4 0 1,1 0 1,-1 0-5,0 0-3,0 0-1,0 0 1,1 0-1,-1 0 0,0 0-5,0 0-3,-3 0 0,3 0-1,-3 0 0,3 0 0,0 0 0,0 0 2,0 0 1,1 0 1,-1 0 0,0 0 4,4 0 3,0 0 0,0 0 3,11 0-1,1-4-4,3 1-4,4 0 0,7 3-1,0 0 0,1 0 0,3 0-2,4 0-2,0 0 3,4 0 2,3 0 0,1 0 0,3 0-3,0 0 1,-3 0-2,10 0-1,-3 0 3,-3 0 0,-5 0-1,1 0 1,-5 0-2,1 0-1,-4 3 1,0 0-1,-4 1 2,4-1 1,0 0-4,-4-3 1,0 0 0,0 0 0,0 0 0,-7 0 0,3 0 4,-3 0 2,3-3-2,-3 3-3,4-3 0,-5 3-1,1 0 4,-4 0 2,-1 0-2,1 0-3,0 0-3,0 0 1,-4 0 5,0 0 2,0 0-7,-3 0-1,6 0 0,-6 0 3,-1 0 2,0 0 1,1 0-7,-1 0-2,-3 0 2,-1 0 1,1 0 2,-5 0 0,-3 0 0,0 0 0,0 0-25,0 6-8,-3-6-69</inkml:trace>
  </inkml:traceGroup>
</inkml:ink>
</file>

<file path=ppt/ink/ink4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0:17.197"/>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733A1975-8A47-49AD-9AB5-099E7BD3A8BA}" emma:medium="tactile" emma:mode="ink">
          <msink:context xmlns:msink="http://schemas.microsoft.com/ink/2010/main" type="writingRegion" rotatedBoundingBox="4204,14443 4464,14443 4464,14852 4204,14852"/>
        </emma:interpretation>
      </emma:emma>
    </inkml:annotationXML>
    <inkml:traceGroup>
      <inkml:annotationXML>
        <emma:emma xmlns:emma="http://www.w3.org/2003/04/emma" version="1.0">
          <emma:interpretation id="{45980C52-368B-4D73-A1CF-40AC53F5F2F3}" emma:medium="tactile" emma:mode="ink">
            <msink:context xmlns:msink="http://schemas.microsoft.com/ink/2010/main" type="paragraph" rotatedBoundingBox="4204,14443 4464,14443 4464,14852 4204,14852" alignmentLevel="1"/>
          </emma:interpretation>
        </emma:emma>
      </inkml:annotationXML>
      <inkml:traceGroup>
        <inkml:annotationXML>
          <emma:emma xmlns:emma="http://www.w3.org/2003/04/emma" version="1.0">
            <emma:interpretation id="{12E37D17-9B12-41FF-B122-DA087C357E2C}" emma:medium="tactile" emma:mode="ink">
              <msink:context xmlns:msink="http://schemas.microsoft.com/ink/2010/main" type="line" rotatedBoundingBox="4204,14443 4464,14443 4464,14852 4204,14852"/>
            </emma:interpretation>
          </emma:emma>
        </inkml:annotationXML>
        <inkml:traceGroup>
          <inkml:annotationXML>
            <emma:emma xmlns:emma="http://www.w3.org/2003/04/emma" version="1.0">
              <emma:interpretation id="{D957B096-CCFB-4683-AAEE-A1529530DD9C}" emma:medium="tactile" emma:mode="ink">
                <msink:context xmlns:msink="http://schemas.microsoft.com/ink/2010/main" type="inkWord" rotatedBoundingBox="4204,14443 4464,14443 4464,14852 4204,14852">
                  <msink:destinationLink direction="with" ref="{09D1B8B9-6E5E-46E4-BFDC-B84E64322925}"/>
                  <msink:destinationLink direction="with" ref="{44BAF1E7-7841-41AE-9323-211D924E78CD}"/>
                  <msink:destinationLink direction="with" ref="{3BFC9852-B3E4-4760-90A8-5335B413C2BA}"/>
                </msink:context>
              </emma:interpretation>
              <emma:one-of disjunction-type="recognition" id="oneOf0">
                <emma:interpretation id="interp0" emma:lang="en-US" emma:confidence="1">
                  <emma:literal>2</emma:literal>
                </emma:interpretation>
                <emma:interpretation id="interp1" emma:lang="en-US" emma:confidence="0">
                  <emma:literal>I</emma:literal>
                </emma:interpretation>
                <emma:interpretation id="interp2" emma:lang="en-US" emma:confidence="0">
                  <emma:literal>1</emma:literal>
                </emma:interpretation>
                <emma:interpretation id="interp3" emma:lang="en-US" emma:confidence="0">
                  <emma:literal>l</emma:literal>
                </emma:interpretation>
                <emma:interpretation id="interp4" emma:lang="en-US" emma:confidence="0">
                  <emma:literal>L</emma:literal>
                </emma:interpretation>
              </emma:one-of>
            </emma:emma>
          </inkml:annotationXML>
          <inkml:trace contextRef="#ctx0" brushRef="#br0">73 119 88,'-4'-3'33,"4"0"-18,-3-1-9,-5 4 9,0 0 3,5 0 1,-1-3 5,0 0 2,0-1 0,1 1-1,-1-4-14,0 0 0,4-3 2,0 0-5,0 0-2,8 0-3,-8 0-3,7 3 3,1 1 0,-1 2-4,1 1 1,-4 0-2,3-1 0,1 1 2,-1 3 0,1 0 0,-1 0 0,5 0 0,-5 3 0,1 1 0,-1 2 0,1 4-3,-4 4 0,-4-1 2,0 4 0,0 0-2,-4 6 2,0 11 3,0-4 1,0-3-4,1 0-1,-5-1 3,1-2 1,-1-4-5,0 0 0,1-3-4,-4 0 4,-1-4 2,1-3 1,3 0 2,-7 0-1,4-3 2,0 0 0,3-7-1,4 3-2,4-3-2,-3 0 1,6 0 1,5-3 2,0-1-3,7 1 0,0-1 3,0 1-3,0 0 0,0 3 5,0 0 2,0-4-2,0 4-3,0 0 2,0 4 0,0-1 1,1 0 0,-5 1 2,0-1 1,0-3-3,1 0-1,-5 0-1,1 0-2,-8 0-10,0 0-4,0 0-26,0 0-9,0 0-39</inkml:trace>
        </inkml:traceGroup>
      </inkml:traceGroup>
    </inkml:traceGroup>
  </inkml:traceGroup>
</inkml:ink>
</file>

<file path=ppt/ink/ink4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8:50.211"/>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3F068C24-AEFD-4A5E-B703-B9EEE642B022}" emma:medium="tactile" emma:mode="ink">
          <msink:context xmlns:msink="http://schemas.microsoft.com/ink/2010/main" type="writingRegion" rotatedBoundingBox="5376,15378 6349,15378 6349,15485 5376,15485"/>
        </emma:interpretation>
      </emma:emma>
    </inkml:annotationXML>
    <inkml:traceGroup>
      <inkml:annotationXML>
        <emma:emma xmlns:emma="http://www.w3.org/2003/04/emma" version="1.0">
          <emma:interpretation id="{88B0A578-A34F-4431-AC48-62C4FACC2E13}" emma:medium="tactile" emma:mode="ink">
            <msink:context xmlns:msink="http://schemas.microsoft.com/ink/2010/main" type="paragraph" rotatedBoundingBox="5376,15378 6349,15378 6349,15485 5376,15485" alignmentLevel="1"/>
          </emma:interpretation>
        </emma:emma>
      </inkml:annotationXML>
      <inkml:traceGroup>
        <inkml:annotationXML>
          <emma:emma xmlns:emma="http://www.w3.org/2003/04/emma" version="1.0">
            <emma:interpretation id="{7C2B4C36-0F84-4970-9826-EF7E78B8A218}" emma:medium="tactile" emma:mode="ink">
              <msink:context xmlns:msink="http://schemas.microsoft.com/ink/2010/main" type="line" rotatedBoundingBox="5376,15378 6349,15378 6349,15485 5376,15485"/>
            </emma:interpretation>
          </emma:emma>
        </inkml:annotationXML>
        <inkml:traceGroup>
          <inkml:annotationXML>
            <emma:emma xmlns:emma="http://www.w3.org/2003/04/emma" version="1.0">
              <emma:interpretation id="{33A0F44F-3A66-453C-8D0F-F65ECBA5D726}" emma:medium="tactile" emma:mode="ink">
                <msink:context xmlns:msink="http://schemas.microsoft.com/ink/2010/main" type="inkWord" rotatedBoundingBox="5376,15378 6349,15378 6349,15485 5376,15485">
                  <msink:destinationLink direction="with" ref="{09D1B8B9-6E5E-46E4-BFDC-B84E64322925}"/>
                </msink:context>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a</emma:literal>
                </emma:interpretation>
                <emma:interpretation id="interp3" emma:lang="en-US" emma:confidence="0">
                  <emma:literal>&lt;</emma:literal>
                </emma:interpretation>
                <emma:interpretation id="interp4" emma:lang="en-US" emma:confidence="0">
                  <emma:literal>&amp;</emma:literal>
                </emma:interpretation>
              </emma:one-of>
            </emma:emma>
          </inkml:annotationXML>
          <inkml:trace contextRef="#ctx0" brushRef="#br0">464 7 108,'11'0'41,"-11"0"-22,15-4-14,-7 1 11,7 3-7,8 0-1,7 0 7,-4 0 4,1 0-3,3 0 1,4 0-10,0 0 2,3 3 2,5 1-2,-8-4 0,-4 0-1,-4 0 2,-3 3-1,-4-3 2,0 0-6,-8 0-3,-4 0 3,1 0 1,-12 3-5,-11 1-2,-11-1-3,-4 0 0,-8 1 3,-4-1-2,-18 4-1,-4-4-4,-4 1-2,-4-1-2,-7-3 2,4 3 6,7-3 2,8 10 8,-4-3 4,11 3 3,8-3 3,11 0-9,4-1-4,7-2 0,8-1 2,7 0 2,12-3 3,15 0-7,7 0-4,8-6 11,4-1 5,7 7-5,4-7-1,0 4 1,4-1 1,11-6-1,-7 7 1,-5 0-2,1-1 0,0 1-3,-12 0 1,-3-1-4,-4 1-2,-8 0 0,-3-1 1,-8 4-8,-4 0-1,1 0-14,-5 0-4,1 0-29,7-6-92</inkml:trace>
        </inkml:traceGroup>
      </inkml:traceGroup>
    </inkml:traceGroup>
  </inkml:traceGroup>
</inkml:ink>
</file>

<file path=ppt/ink/ink4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9:37.312"/>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2726 4 148,'-19'0'55,"19"0"-30,-4-3-29,-3 6 19,-4-3-8,-1 0-5,-3 4-4,-4-4 1,0 0 2,-3 0 2,-5 0 1,1 3 0,-12-3 4,1 0 5,-1 0-3,-4 0 0,1 0-4,-12 0 1,-3 0 0,-5 0 1,1 3-2,-4-3 1,-4 4-2,0-1 0,4-3-6,-11 3 1,3-3 0,-3 4 0,3-1 0,-7 0 0,0 1 2,-1-1 3,-3 4-2,-3 0 0,-1-1-3,8 4-1,-8 0 1,8 0 2,0-3-1,7 0 2,4 0-2,4-1-1,0 1 5,4 0 1,3-1-2,8 4-3,-4 7-3,4 0 1,4-4 1,7 7 2,5-3-3,6-3 0,5-4 1,3 0 0,4-4-3,7 8 2,8-4 3,8 0-3,10 3 0,9 1 1,7 3 2,11-4 1,4 0 1,11 1-2,4-4 1,4 0 0,11-3 1,8-4 0,0 0 2,7-3-3,4 0 0,4-3-1,0 0-2,3-1 3,1-3 0,-4 4-1,3 0-2,-3-1 3,-4 4 0,-4 4-4,-3-1 1,-8 0 2,-8 4 3,-7-3-2,-4 2-2,-3-2 0,-5-1-1,-7-3 2,-4 0 1,-3 0-4,-4-3 1,-5 3 0,-2-4 2,-5 4-1,-3 0 2,-5-3-4,-2 3 0,-5 0 1,-4-3 2,1 6-3,-8-3 0,0 0 1,-8 3 2,-3-3-1,0 4-1,-4-1 1,0-3 1,0 0-3,-1 3 0,-2 1 1,-5-1 0,0 4 0,1-4 2,-1 0-1,1 4-1,-1 0-2,0 0 1,1 3 1,-1-4 0,-7 4-5,-4 0-1,0-3-4,-4 3-1,-3 0-27,-4 0-13,-16 4-53</inkml:trace>
</inkml:ink>
</file>

<file path=ppt/ink/ink4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9:39.610"/>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2087 43 124,'0'-7'46,"0"4"-24,0-1-24,0 4 11,0 0-4,0-3 0,0 0-3,0-1 1,0 1-2,0 0 4,-3-1 4,-1 1-5,-4 0-2,-3-1-1,-4 4 1,-4 0 1,0 0 3,-3 4 1,-5-1 1,-11-3 2,1 3 1,-1 1-5,-3-4-2,-5 3 0,-3 0 0,-3 1-2,-9 2-2,1 15 1,-16-5 1,1 11-1,0-7 2,-8 4-4,4-4 0,-4 0 1,0-3 0,3-1 2,1 1 1,4-3-1,-4-1 1,0 0 0,3-3 1,4 4-2,1 3-2,3-1 1,0-2-1,15 2-5,4 1 1,8-7 4,7 4 2,8-4 0,7-4-2,7 1 3,9 0 0,6-4 3,9-3 3,14 4-4,8-4-3,7 0 1,8 0 0,8 0-1,7 0 1,4 0-2,4 0-1,7 0 3,8 0 2,-1 0-2,5 0-2,-5 3 0,9 0-1,-5-3 0,1 0 2,-5 0 3,5 0 2,-12 0-3,-4 0-3,-3 0 2,4 4 0,-9-1-1,-6 0-2,-5 1 3,-7 2 0,-7 1-4,-8 0 1,-4 3 0,-8 0 2,-3 0-3,0 3-2,-4 1 2,-3-1 0,-5 1 1,-3-4 2,-4 3-3,0-3-2,-8 0 4,-3 7 3,-4 0-1,-4-4 0,-4 7-1,-7-3-2,-7-4 3,-9 1 0,-3-1-4,-7 1 1,-5-1 0,-6 0 0,-5 4 0,-15-3 2,1-1-1,-13 0-1,-2 4-2,-1 0 1,-4 3 1,8-3 2,0 3-1,4 0 2,7-3-4,4-1 0,12 5-1,7-5 0,3-2 2,1-1 0,18-3 0,9 0 0,6 0 0,8 0 0,12 0 0,11 0 0,3 0 0,12 1 2,11-5-3,4 1-2,11 0 2,12-1 2,-1-2 2,8-1 1,8-3-2,4 0 1,-1 0 0,8-3 1,-4-1-2,0 1 1,8 0-2,-4-4 2,4 0-2,-8 4-1,0 0 1,-7 3 1,-12 0-1,-7 3-1,-4 0 1,-8 1-1,-7-1-3,-4 0 2,-3 1 1,-5-1 2,1 0-30,0 1-13,3-1-74</inkml:trace>
</inkml:ink>
</file>

<file path=ppt/ink/ink4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49:45.409"/>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B2AF0D6E-1602-402D-8680-DA9EDC795776}" emma:medium="tactile" emma:mode="ink">
          <msink:context xmlns:msink="http://schemas.microsoft.com/ink/2010/main" type="inkDrawing" rotatedBoundingBox="-13,6770 1072,5195 1364,5396 278,6971" semanticType="callout" shapeName="Other">
            <msink:sourceLink direction="to" ref="{86AC94CF-1460-485B-BE17-BDBB31241F3C}"/>
            <msink:sourceLink direction="from" ref="{86AC94CF-1460-485B-BE17-BDBB31241F3C}"/>
          </msink:context>
        </emma:interpretation>
      </emma:emma>
    </inkml:annotationXML>
    <inkml:trace contextRef="#ctx0" brushRef="#br0">23 1197 156,'-8'-3'57,"12"3"-30,-4 0-27,0 0 10,0 0-6,0 0-1,0 0-3,0 0-1,0 0 1,0 0 0,0 0 0,0 0 11,-8-3-2,5 3 0,-1 0-4,0 0-4,0 3 0,4 0 1,4 4 3,0 3 2,3 4-1,-3 6 1,0 3-4,4 14 0,-8 3-1,7-3-2,1 0 1,-1-4 1,1 1-1,-1-7 2,1-4 0,-4-3 3,-1-3-1,1-4 0,0-2 1,0-1 3,-4-4-4,3-2-3,-3-4 3,4 3 4,4-3-1,-1-3 3,1-1-6,3-2-3,0-4-1,5-7 1,-1-13 8,0-11 5,4-2-5,-1-7-1,5-4-3,7-6-1,0-11-6,4-2 1,8-11-2,-1-3 0,8 3 2,0-7 0,4 8 2,4-5 1,-1-5-4,-3 9 1,3 3-2,-7 11 0,-3 10 2,-5 6 2,-3 10-1,-8 1-1,-4 9-2,-7 8 1,-4 5 1,-3 5 2,-1 6-3,-3 0 0,-1 3-6,-7 7-3,0 0-12,0 0-4,4 7-21,3-1-10,1 4-41</inkml:trace>
  </inkml:traceGroup>
</inkml:ink>
</file>

<file path=ppt/ink/ink4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0:01.193"/>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86AC94CF-1460-485B-BE17-BDBB31241F3C}" emma:medium="tactile" emma:mode="ink">
          <msink:context xmlns:msink="http://schemas.microsoft.com/ink/2010/main" type="inkDrawing" rotatedBoundingBox="2686,8032 3897,3805 7303,4781 6092,9007" hotPoints="6945,6348 4967,8326 2990,6348 4967,4371" semanticType="enclosure" shapeName="Circle">
            <msink:destinationLink direction="to" ref="{B2AF0D6E-1602-402D-8680-DA9EDC795776}"/>
            <msink:destinationLink direction="from" ref="{B2AF0D6E-1602-402D-8680-DA9EDC795776}"/>
            <msink:destinationLink direction="with" ref="{423F29C1-1022-449D-ADAE-E4116F005A22}"/>
          </msink:context>
        </emma:interpretation>
      </emma:emma>
    </inkml:annotationXML>
    <inkml:trace contextRef="#ctx0" brushRef="#br0">2652 396 140,'-31'-13'52,"24"3"-28,-8-7-15,11 10 16,-3-9-14,-5-11-4,-3 3-2,-4-3-1,-3 1-2,-8-1 1,-1 0 0,-3 4 1,-7-1 2,-4 4-1,-12 0 0,1 3-1,-1 0 2,0-6 1,-7 13 1,4 3 2,0 0 1,-1 4-3,5 0-3,-4 3 0,-5 0-1,1 3-2,4 4-2,0 3 3,-1 7 0,-3 6-4,-4 1-1,4 2-2,-4 18 3,4-4 0,4 4 1,3-4 0,1 3 0,-4 1 0,7 0 2,0-4 1,0 0 1,-3 4-5,7-1 1,0 11 0,0 3 0,3-4 2,5 1 1,3-4-1,-3 4-2,7 0 1,-4-1-1,4 7 0,0 7 2,4 11-1,0-5 2,4 4-4,3-3 0,0 0 1,4 3 0,1 3 0,3 4 2,3 0-1,1-4-1,3-3 5,5-3 1,3 3-2,0 7-1,7 3-1,1 0 1,3 4-4,0-11 0,8 4 1,4 0 2,-1 6-3,1-3 0,3-3 3,1 0 1,-1-10-1,8 13 1,8-10-2,-1-7 2,1 11-2,3-4-1,4-13 1,0-4 1,0 0-1,7 0-1,-3-3 1,4-3 1,-8-4 1,4-3 1,3-3 0,-3 13 0,3-4-2,1-12-2,3-8 1,4-3-1,-3 1 0,-5-8 2,-3-3 1,11-7 3,-4-2-3,1-5 0,-1-2 1,0-4 0,12-7 0,-4-3 0,0-4-2,-8-6 1,8-6-2,-4-11-1,0 6 1,-3 1 1,-1 0-1,4 0-1,-8-4 1,-3 4-1,0 0 4,0-7 2,7-6-2,0-4-3,5 0 0,-9-10-1,-3-7 0,3 4 2,1 0 1,-4 6 1,-8-6-5,0 3 1,-3 0 0,-5 0 2,5 0-1,-1-20-1,-3-4 1,0 4 1,0-7-1,-5-3-1,1-7 1,-3 1 1,-5 2-1,-3 7-1,3 4 1,-3-4-1,-8 14 4,7-4 2,-7-10 0,0 4 1,-7-1-6,0 4-1,-5-3 0,-6 3 2,-1 6 1,0-9 1,0 6 0,-7 4 0,0 6 2,-4 7 3,-1 7-2,-2-10 1,-5 13-3,0 0 0,-3 3-1,0-3 0,3-16-5,-3 2-1,-5 8 3,1 2 1,0 4-3,4 7 1,-4 7 2,3-4 1,1-3 1,-1 9 0,1 1-5,-4 0-1,-4 0 3,0-4 3,4-9-1,-4-4 0,0 7-1,0 3 1,-4 7-2,4 3 2,-11 3-4,4 8-2,-1-1 2,-3 3 0,3 1 1,5 0 0,-1 3-16,0 0-4,4 3-52,-3 4-20</inkml:trace>
  </inkml:traceGroup>
</inkml:ink>
</file>

<file path=ppt/ink/ink4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0:48.140"/>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423F29C1-1022-449D-ADAE-E4116F005A22}" emma:medium="tactile" emma:mode="ink">
          <msink:context xmlns:msink="http://schemas.microsoft.com/ink/2010/main" type="inkDrawing" rotatedBoundingBox="22,11052 1008,10136 1262,10410 276,11325" semanticType="callout" shapeName="Other">
            <msink:sourceLink direction="with" ref="{86AC94CF-1460-485B-BE17-BDBB31241F3C}"/>
          </msink:context>
        </emma:interpretation>
      </emma:emma>
    </inkml:annotationXML>
    <inkml:trace contextRef="#ctx0" brushRef="#br0">2 568 112,'-3'0'44,"14"-4"-24,-15 11-19,4-7 11,0 0-2,0 0 2,0 0-9,0 0-3,0 0 7,0 0 5,0 7 12,0 3-13,4 0 2,0 3 0,-1 1-5,1-1-2,0 0-3,0 4 0,3 3 0,1 0 1,-1 4 0,-3-1 0,0 1-2,0-1-2,-1 4 1,1 7-1,0-8 4,0-2 2,-4-4 2,0-3 0,0-4 0,3-3 0,-3-3-2,4 0-1,-4-7-1,0 0 0,4 0-2,4 0 1,3-11-2,0-5 4,4-4 4,0-7-5,4 0 0,4-3 0,3-4 0,8 1 0,4-7 0,0-4-2,-1-3-2,9-3 3,-1-11 2,-4 5-2,-3 2-2,0 0 4,-1 1 1,1 9-5,0 7 0,-4 4-1,-4-1 0,4 4 0,-4 0 0,-4 3 0,1 7 2,-8 7-6,-1 2 1,-3-2-4,1 3 0,-5 3-12,4 1-5,0 2-18,0 1-9,0-4-47</inkml:trace>
  </inkml:traceGroup>
</inkml:ink>
</file>

<file path=ppt/ink/ink4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0:54.751"/>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4B1B82DF-9B20-45EC-9E57-A055D4F69478}" emma:medium="tactile" emma:mode="ink">
          <msink:context xmlns:msink="http://schemas.microsoft.com/ink/2010/main" type="writingRegion" rotatedBoundingBox="117,15043 999,15043 999,15931 117,15931"/>
        </emma:interpretation>
      </emma:emma>
    </inkml:annotationXML>
    <inkml:traceGroup>
      <inkml:annotationXML>
        <emma:emma xmlns:emma="http://www.w3.org/2003/04/emma" version="1.0">
          <emma:interpretation id="{1BAB7A3C-1AA0-4667-97E1-E34D1A8A9B73}" emma:medium="tactile" emma:mode="ink">
            <msink:context xmlns:msink="http://schemas.microsoft.com/ink/2010/main" type="paragraph" rotatedBoundingBox="117,15043 999,15043 999,15931 117,15931" alignmentLevel="1"/>
          </emma:interpretation>
        </emma:emma>
      </inkml:annotationXML>
      <inkml:traceGroup>
        <inkml:annotationXML>
          <emma:emma xmlns:emma="http://www.w3.org/2003/04/emma" version="1.0">
            <emma:interpretation id="{EEF596BE-9645-4E99-9BF7-9EBB02DD6C3D}" emma:medium="tactile" emma:mode="ink">
              <msink:context xmlns:msink="http://schemas.microsoft.com/ink/2010/main" type="line" rotatedBoundingBox="117,15043 999,15043 999,15931 117,15931"/>
            </emma:interpretation>
          </emma:emma>
        </inkml:annotationXML>
        <inkml:traceGroup>
          <inkml:annotationXML>
            <emma:emma xmlns:emma="http://www.w3.org/2003/04/emma" version="1.0">
              <emma:interpretation id="{D511DFA7-7F5B-4D0C-B71E-5B5B7C0E4ABD}" emma:medium="tactile" emma:mode="ink">
                <msink:context xmlns:msink="http://schemas.microsoft.com/ink/2010/main" type="inkWord" rotatedBoundingBox="117,15043 999,15043 999,15931 117,15931"/>
              </emma:interpretation>
              <emma:one-of disjunction-type="recognition" id="oneOf0">
                <emma:interpretation id="interp0" emma:lang="en-US" emma:confidence="0">
                  <emma:literal>v</emma:literal>
                </emma:interpretation>
                <emma:interpretation id="interp1" emma:lang="en-US" emma:confidence="0">
                  <emma:literal>V</emma:literal>
                </emma:interpretation>
                <emma:interpretation id="interp2" emma:lang="en-US" emma:confidence="0">
                  <emma:literal>w</emma:literal>
                </emma:interpretation>
                <emma:interpretation id="interp3" emma:lang="en-US" emma:confidence="0">
                  <emma:literal>J</emma:literal>
                </emma:interpretation>
                <emma:interpretation id="interp4" emma:lang="en-US" emma:confidence="0">
                  <emma:literal>n</emma:literal>
                </emma:interpretation>
              </emma:one-of>
            </emma:emma>
          </inkml:annotationXML>
          <inkml:trace contextRef="#ctx0" brushRef="#br0">-4 514 88,'0'0'33,"3"0"-18,-6 0-7,3 0 11,0 0-3,0 0 1,0 0-3,0 0 1,0 0-4,0 0 1,0 0-7,3 7 1,1 0 4,-4 3-4,0 0-1,0 3 0,4 4-1,0 0 2,3 0 3,1 6 0,-1-3 2,1 4-2,-4-1 2,-1-3-2,1 0 0,0-3-3,0 0 1,-4-4-4,7 1 0,-7-1-3,8 0-1,-4-3 1,3 1 2,-3-1-3,0 0 0,-1-4 1,1 1 0,-4-7 0,0 0 2,0 0 3,0 0 4,0 0 0,8 0 2,-1-3-6,1-4-3,-1-3 1,5-3 0,3-1-1,4-16-2,3 0 3,1-4 0,3-3-1,4 1-2,8-5 3,0 4 0,-4 1 1,0-5 0,0 1 0,3 0 2,1 0-1,-4-7 0,-4-3-1,0 3 2,0 6-3,-3 5 0,-1 2-3,-3 7-1,-4 4 1,-4 6 2,-4 4-1,0-1 2,-3 4 0,0 3 1,-5 1 0,1 2 2,0 1-5,0 0-3,3-1-10,-3 1-5,0 0-16,3-1-6,5 4-48,-1 0-56,4-3 40</inkml:trace>
        </inkml:traceGroup>
      </inkml:traceGroup>
    </inkml:traceGroup>
  </inkml:traceGroup>
</inkml:ink>
</file>

<file path=ppt/ink/ink4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01.470"/>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23 22 96,'0'-7'38,"0"4"-20,-4 0-12,0-1 9,0 1-2,1 3 0,-1-3-5,0 3 0</inkml:trace>
</inkml:ink>
</file>

<file path=ppt/ink/ink4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02.878"/>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2725-2 218,'-8'3'1,"1"0"2,-1 1 2,-3-4 4,0 3 7,-1-3 2,1 0-3,0 0-1,-4 0-4,0 0-1,-4 0-3,-4-3-1,0-1-3,-3 4 1,-4 0-2,-4 0-1,-4 0 1,-3 4-1,-8-1 0,0 0 0,-8 4 0,-3 0 0,-4-1 0,-8 5 2,1-1-1,-1 3-1,-4 0-2,-3 4 1,4-3 1,3-1 0,1 0 0,3-6 0,4 0 0,3-1 0,1 1 0,0 0 0,3 0 0,1-1 0,-5 1 0,1 0 2,3 3-3,-3-4 0,-4 4 1,7-3 0,5 0 0,-1 0 0,0-1 0,4-2 0,4-1 0,0 0 2,-1 1-1,5-1-1,-1 0-2,1 1 1,-1 2 3,5 1 3,-1 0-7,8 0-3,3-1 3,1 1 0,7 0 2,4-4 0,4 0 0,3 1 2,1-1-1,3 0-1,4-3 1,0 4 1,4-1-3,3 4 0,12 0 3,4-1 3,7 8-2,8-1-2,7-3 0,4 0 1,11 4 1,4-4 1,12-10 0,3-10 0,4 0-2,4-1-2,3 5 3,4-1 0,-3 0-1,-1 1 1,1-1-2,-1 4 2,1-1-2,-5 1-1,-3 3 1,4-3-1,-4-1-3,4 1 2,-1-1 3,1 1 1,-8 0-1,-3-1 1,-8 1-4,3 3-2,-7 0 2,-7 0 2,-4 0 2,-4 3 1,-4 4-2,-7 0-2,-4 0-2,-8-4-1,-3 0 4,-5 1 1,-2-1 0,-5 0-2,0 11-2,-3-4 1,-4-4 3,-1 5 3,1 5 2,0-2-8,-4-1-4,0 0 3,0-2 2,-4-1 1,0 0-1,-3-4 1,-1 4-1,-3 0 0,-4-3 0,-4 0 0,-4 0 2,-3-1 1,-8 1 3,-4 0-3,-7-1 0,-4 1 1,-11 3 2,-4-3-3,-8 0-2,-3 3 0,-5 3-1,1 0 0,-4-3 0,0 4 2,4-1 3,4-3-4,3 0-1,-3-3 0,7 3 2,0-3-1,4 0-1,-4-1 1,8 1 1,-1-4-1,1 4-1,0 0 1,3-1-1,-3 1 0,0 3 0,7 0 0,4 0 0,7 0-3,5 0 2,6-3 1,1 3 0,4-3 0,3 0 2,4-4-1,0 0-1,4 1-2,4-1 1,0 4-1,-1-1 0,1 1 2,0 0 0,0-1-11,-1 1-5,5 3-23,-1 7-8,1 10-52,-5 3-26,-3-10 63</inkml:trace>
</inkml:ink>
</file>

<file path=ppt/ink/ink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29:24.816"/>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A03A37BB-8272-488B-BB3A-B428E94BF891}" emma:medium="tactile" emma:mode="ink">
          <msink:context xmlns:msink="http://schemas.microsoft.com/ink/2010/main" type="inkDrawing" rotatedBoundingBox="2487,7915 6616,7860 6618,7947 2488,8001" shapeName="Other"/>
        </emma:interpretation>
      </emma:emma>
    </inkml:annotationXML>
    <inkml:trace contextRef="#ctx0" brushRef="#br0">-2 77 72,'0'-7'27,"0"10"-14,4-6-9,-4 3 21,8 0-1,-1 3-5,1-3-4,-1 0-9,1 0-2,-1 0-2,5 0-2,3 0 1,0 0 1,4 0 1,3 4 3,1-4 1,3 0-1,1 0 1,3 0-2,0 0 0,4 0-1,0 3 0,0 0 0,0 1 2,15-1-1,-8 0 2,1-3-2,3 4 0,4-4-3,-4 3-2,4-3 5,0 0 1,-4-3 2,1 3 0,-1 3-4,-4 0-3,5 1 2,-1-1 2,0 1-4,0-4-1,4 0-2,0 0 0,0 0 2,0 0 2,0 0 1,4 0 3,0 0-1,0-4 2,-4 4-2,0 0 0,-4-3-6,0 3 1,0 0 2,1 0 3,-1 0-4,-4 0-3,1 0 1,-1 0 0,1 0 3,-1-4 1,1 1-4,3 0 1,0 3 2,1 0 1,-1 0 3,0 0 1,0-4-8,-3 4-1,3 0 0,0 0 3,-3 0 0,-1 0-1,-3 0 1,3 0 1,-7 0-3,12 0 0,-5 0 1,0 0 2,1 0-1,-1-3-1,1 0 1,-1 3 1,-3-4 1,4 1 3,-5 0-1,-3-1 2,0 1-4,0 3-2,-4 0-3,0 0 1,4-3 3,4 6 1,-4-3-1,0 0-2,4 0 1,-1 0-1,-3-7 2,0 11 3,0-11-2,-4 7 0,0-7 1,4 11 0,0-4-2,-4 0 1,-3 0-4,-5 0 0,1 0-1,0-4 0,-1 1 2,1 3 2,0-10-1,-5 3 2,9 0-4,-8 7 0,3-3 1,-3 3 0,0-3 0,-4 3 0,-4-4 2,1 4 1,-1-10-4,-3 10 1,-1-6 0,1 9 0,-5-10 0,1 11 0,0-11 0,-4 7 0,4 7-20,-4-1-9</inkml:trace>
  </inkml:traceGroup>
</inkml:ink>
</file>

<file path=ppt/ink/ink5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04.941"/>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2313 51 100,'0'-10'38,"0"7"-20,0-1-21,0 4 8,0 0-6,0-3 0,0 0 1,0-1 0,0 1 8,0 0 5,0-1 0,0 1 0,-4 0-1,-4-1 2,1 1-3,-5 3 1,1 0-7,-4 0 1,-4 0 4,-3 0-6,-5 3 0,-3 1 0,-8-1 2,1 0-3,-5 1 0,1-1-1,-8 0 1,-8 1-2,-11 2 2,-3 1-2,-12 7 2,-4-1-4,-11 0-2,4 11 4,-1-4 1,5-3 2,-4-1 0,7 1-2,-7 3 1,3 0-2,1-3-1,-5 3 1,5-3-1,3 7-3,8-8 2,4 4 3,3 0 1,8-3-4,7 0 1,8-7 0,8 0 0,11 0 0,18 0 6,16 0 4,23-3-1,14-4 0,23 1-3,19-4-1,8 0-3,10-4-2,9 1 1,-1 0 1,4-1-6,0 1 1,0 0 3,1 3 2,2-4 0,1 4 1,-4-3 0,-3 0 3,-12 3-1,0 0 0,-11 3-3,-12 0 1,-11 1-2,-11-1-1,-8 4 3,-7-1 2,-8 4-2,-7 4-2,-5-1 0,-3 4 1,-3 0-6,-5 3-1,-3-3 6,-4 3 4,0 3-5,-4 11 1,-3-8-3,-5 1 0,-3-3 2,-11-4 2,-8-3-1,-4-1 2,-3 1-2,-12-3-1,-3-1 1,-16 0 1,-4 1 1,-18 2 1,-8 5-2,-11 2 1,0 1-4,-7-4 0,6-4-1,-2 8 0,6-4 0,1 0 0,-4 4 2,15-1 0,7-3 0,16 0 0,11-3 0,3 0 0,9-4 0,10-3 0,12 0 0,7 0 0,8 4-3,15-4 2,12-10 3,10 0 3,12-4 0,11 1 0,8-4-3,11 1-2,8-1 1,3 0-1,5 1 2,6-1 1,5 3-1,3 1-2,8 0 1,0 3-1,3 0 0,-3 0 0,0 0 0,-8 0 0,-3 0 2,-9 0 1,-6 0 1,-1-4 2,-7 1-3,-11 0-2,-8-1-3,-8 4-1,-7 0-27,-7 4-10,-9 2-62,-3 1-41,1-10 59</inkml:trace>
</inkml:ink>
</file>

<file path=ppt/ink/ink5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20.475"/>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F99C5302-DB1C-4CEA-9C29-E0528246298F}" emma:medium="tactile" emma:mode="ink">
          <msink:context xmlns:msink="http://schemas.microsoft.com/ink/2010/main" type="inkDrawing" rotatedBoundingBox="3385,3486 6487,2603 7103,4771 4001,5653" hotPoints="6548,4127 5174,5502 3800,4127 5174,2753" semanticType="enclosure" shapeName="Circle"/>
        </emma:interpretation>
      </emma:emma>
    </inkml:annotationXML>
    <inkml:trace contextRef="#ctx0" brushRef="#br0">2847 438 104,'0'-10'38,"-3"10"-20,3-3-21,0-7 17,-4 0-7,0-7 1,0 0 2,1 4 4,-5-1 1,0 1 0,-3 0 4,0-4-11,-4 0 2,-4 0 3,-4 1-1,-3 2 1,0 1-7,-5-1-2,1 1-2,-4 0 1,0-1-2,-3-3 2,3 4 0,-8-7 3,5 7-3,-5-4 0,1 3-1,-8 1 1,3 0-2,1-1 2,-4 4-2,-4 0 2,0 3-2,-3 4-1,-4 0 1,-1-1-1,1 4-3,3 0 2,-3 0 1,0 4 2,-1-1-1,1 4-1,0 6 1,-4 1-1,3 2 0,-3 1 2,4 0-3,0 3-2,-1 7 2,1-4 0,0 1 1,-1 2 0,9-2 0,-5 9 0,0 1 0,5 3 0,-5-4 0,1 4 0,3-7 0,4 1 2,0 2-1,3 4-1,5-7-2,0 0 1,3-3 1,4 3 2,4 0-1,3 7-1,1 0 1,3 17 1,-3-4-3,7 4 0,4-1 1,0 1 2,4-4-1,3-3-1,4 0 3,8 3 2,0-3 0,3-3 2,1 13-2,3-4 0,1-2-1,-1-5 0,4-2-5,0 0 1,4-1 2,3-3 3,5-3-2,-1-3-2,1-1 2,-1-3 0,8 4 1,0-1 0,7-6 0,-3-3 0,7 3 0,-7-4 0,4-3-2,-1 7 1,12 3-2,-4-10-1,0 0 1,0 0 1,-4-3 1,4 0 1,0 6-2,0-6-2,-4 0 1,12-4-1,-4-3 0,-1 0 0,5 0 2,0-6 1,-1-1 3,1 1 1,-5-4 1,1 0 0,0 0-4,4-4-1,-1 1-1,-3-4 1,3 0-2,1-3 2,0-3 0,-1 0 1,4-4-2,-3 3-2,0 1 3,-1 0 0,1-8-1,-5-5-2,9-1 5,-5 0 4,1 0-5,-1-3 0,5 0 0,-5 0 0,-3 3 0,-4 0 0,4-6-2,-4-1 1,-8 4-2,1-4 2,-4 1 0,-1-1 3,-3-9-3,0-4 0,-4 0 1,-3 3 0,-5-2-2,-3 2 1,4 4-2,-4 3-1,-4-10-2,-4 7 1,4 0 1,-11-1 2,0 4-1,-4 1 2,0-15 0,-4 4 3,4 7-3,-4 0-2,0 0 0,1 3-1,-1 3 0,-4 8 0,1 2 0,-1 4 0,-3 3 0,-4-6 0,0 6 0,0-6 2,0 2-3,-1 1 0,1 0 1,0 0 2,4-3-1,0 3 2,-1-1-4,-3 5 0,0 2-1,0 4-2,-4-3 3,0 3 2,1 3-5,-1 0 1,4 4-12,0 0-6,3 3-24,5-4-8,3 1-189,0-24 108</inkml:trace>
  </inkml:traceGroup>
</inkml:ink>
</file>

<file path=ppt/ink/ink5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25.133"/>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F8232F2D-6465-446E-A304-EB25B7F14937}" emma:medium="tactile" emma:mode="ink">
          <msink:context xmlns:msink="http://schemas.microsoft.com/ink/2010/main" type="inkDrawing" rotatedBoundingBox="6,5989 901,5058 1195,5340 299,6271" semanticType="callout" shapeName="Other">
            <msink:sourceLink direction="with" ref="{F02AA401-5DE4-4EFC-85EE-FF179E36670E}"/>
          </msink:context>
        </emma:interpretation>
      </emma:emma>
    </inkml:annotationXML>
    <inkml:trace contextRef="#ctx0" brushRef="#br0">34 600 309,'-8'0'14,"5"0"-3,-1 0-7,-4 4-3,5-1 0,-1 0 1,0 7-1,4 0-1,0 4 1,8-1-1,-8-3 0,7 4 2,1 2-1,-1 5 2,1-1-4,-1 3 0,1 1 1,-1-1 2,1-3-1,-1 0-1,1 4 5,0 6 1,-1-3-2,1-4-3,-1-3 2,1-3 0,-1-4 3,1-2 3,-1-1-2,-3-4-2,0-2 2,0-1 0,-1-6 3,5-1 4,0-19 5,-1-1-10,4 1-2,1-4-3,3 0 0,0-3-5,4 0-1,0 3 1,7-10 0,0 0 1,4-3 0,4 0 2,0-7 3,0-13-2,8-1-2,-5 1 0,1 3 1,4 7-1,-1 6-1,-3 4-2,0-4 1,-5 8 1,-2 5 2,-1 5-1,-11 2-1,-1 4 1,-2 3-1,-5 4 0,0 3 0,-3-4-3,-1 8 2,1 2-17,-4 1-5,-1 6-16,9 4-5,3 3-67</inkml:trace>
  </inkml:traceGroup>
</inkml:ink>
</file>

<file path=ppt/ink/ink5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24.555"/>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F02AA401-5DE4-4EFC-85EE-FF179E36670E}" emma:medium="tactile" emma:mode="ink">
          <msink:context xmlns:msink="http://schemas.microsoft.com/ink/2010/main" type="inkDrawing" rotatedBoundingBox="189,5838 225,5884 223,5886 186,5841" shapeName="Other">
            <msink:destinationLink direction="with" ref="{F8232F2D-6465-446E-A304-EB25B7F14937}"/>
          </msink:context>
        </emma:interpretation>
      </emma:emma>
    </inkml:annotationXML>
    <inkml:trace contextRef="#ctx0" brushRef="#br0">38 44 80,'-8'-4'30,"8"4"-16,-15-20 3,12 17 14,3-1-1,-4 1 0,0-4-4,0 4-1</inkml:trace>
  </inkml:traceGroup>
</inkml:ink>
</file>

<file path=ppt/ink/ink5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33.666"/>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E5020DEE-9DE1-422A-91A1-2CC067C99D04}" emma:medium="tactile" emma:mode="ink">
          <msink:context xmlns:msink="http://schemas.microsoft.com/ink/2010/main" type="inkDrawing" rotatedBoundingBox="522,6977 2398,6481 2772,7895 896,8391" hotPoints="2363,7517 1514,8366 665,7517 1514,6668" semanticType="enclosure" shapeName="Circle"/>
        </emma:interpretation>
      </emma:emma>
    </inkml:annotationXML>
    <inkml:trace contextRef="#ctx0" brushRef="#br0">1767 330 124,'0'-6'49,"4"2"-26,-4 1-18,0 3 11,0-3-3,0 3 0,-4-4-3,0 1-1,0 0-5,1-1 8,-5 1 5,1 0-1,-5-4 10,1-7-4,-4 1-4,0 3-4,-4 0-4,-4-3-1,-3-1-5,0 1-1,-1-1-1,-3 4 1,-8 0-2,1 3-1,-1-3 3,0 0 0,0 0-1,1-3 1,-1 3 0,0 0 3,1-4-3,3-2 0,-4 2 1,0 4 2,-3-7-5,-4 4-1,-4 10 0,0-1 0,0 1-3,-4 0 2,4 3 3,4 0 1,-1 6-4,5 1-1,-1 3 1,1 0 2,3 4-2,0-1 0,1 4 1,-1-1 2,0 5-3,4-1 0,0 6 3,1 1 3,2-3-7,5-1 0,0 1 0,-1-4 1,5 3 1,-1 1 0,8 3 0,0-1 0,0 1 0,3 17 0,1-4 0,4 0 0,-1 0-3,4-3 2,0 0 1,1 0 2,3 0-1,3-4-1,1 1-2,0-1 1,4 4 3,-1 0 1,4-3-4,1 6 1,-1-7 0,4 14 0,0-7 2,0-6-1,0-4 2,0-6 0,0-1 1,4-6-2,0 3 1,4-3-2,-1-1 2,1-2-4,3 6-2,-3-3 2,0-1 2,3 1 0,0-3-1,1-8 3,3 4 0,0 0-1,0-3 1,-3-4 2,7 4 2,0-3-3,3-1-3,1 0 0,0-3-1,-4 4 0,0-1 2,0 0-3,-1-3 0,-2 4 1,-1-4 2,7-4 3,-3 1 2,-3 0 1,3-7 0,-1 3-2,-2 0-1,3-6-3,-1-1 1,-2 1-2,-5 3-1,0 3-2,5 0 1,-5 1 1,4-4 0,0 0 2,0 0 1,1-4-1,-5 1-2,4-4 1,4 0 1,-4 1-1,0-1-1,-3-3-2,-5-7 1,1 3 1,0 1 2,-1-1 3,-7-2 2,0-1-1,1-3 1,2 3-6,-3 0-3,4 4 1,0-4 0,-4 3 3,-3-6 1,-1 7-1,0-1-2,-3 4 1,3-7-1,-3 1 0,-1-1 2,-3-3 1,0-7-4,-1 3 1,1 4-2,0 3 0,-4 4 2,0-1 0,0 4 0,0 0 2,-4 3-1,0-3-1,1 7 3,-1-1 0,-4 1-4,1 3-1,-1 0 3,5 0 1,-5 0-3,0 3 1,-3-3 0,4 3 2,-1 1-3,-11-1-2,4 4 2,0-1-11,0 8-2,4 2-22,-1 4-7,9 4-103</inkml:trace>
  </inkml:traceGroup>
</inkml:ink>
</file>

<file path=ppt/ink/ink5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1:53.295"/>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E9AE5860-5243-4EAF-A9BA-36DCCC207755}" emma:medium="tactile" emma:mode="ink">
          <msink:context xmlns:msink="http://schemas.microsoft.com/ink/2010/main" type="writingRegion" rotatedBoundingBox="139,10663 1466,10663 1466,11936 139,11936"/>
        </emma:interpretation>
      </emma:emma>
    </inkml:annotationXML>
    <inkml:traceGroup>
      <inkml:annotationXML>
        <emma:emma xmlns:emma="http://www.w3.org/2003/04/emma" version="1.0">
          <emma:interpretation id="{FCF919A2-5DC3-4E3E-A2A0-38B4196A5068}" emma:medium="tactile" emma:mode="ink">
            <msink:context xmlns:msink="http://schemas.microsoft.com/ink/2010/main" type="paragraph" rotatedBoundingBox="139,10663 1466,10663 1466,11936 139,11936" alignmentLevel="1"/>
          </emma:interpretation>
        </emma:emma>
      </inkml:annotationXML>
      <inkml:traceGroup>
        <inkml:annotationXML>
          <emma:emma xmlns:emma="http://www.w3.org/2003/04/emma" version="1.0">
            <emma:interpretation id="{6E4016FB-407B-44E4-B1AF-020199FCBEA6}" emma:medium="tactile" emma:mode="ink">
              <msink:context xmlns:msink="http://schemas.microsoft.com/ink/2010/main" type="line" rotatedBoundingBox="139,10663 1466,10663 1466,11936 139,11936"/>
            </emma:interpretation>
          </emma:emma>
        </inkml:annotationXML>
        <inkml:traceGroup>
          <inkml:annotationXML>
            <emma:emma xmlns:emma="http://www.w3.org/2003/04/emma" version="1.0">
              <emma:interpretation id="{81829781-DD87-40BE-8DE4-041DC1D0E1FF}" emma:medium="tactile" emma:mode="ink">
                <msink:context xmlns:msink="http://schemas.microsoft.com/ink/2010/main" type="inkWord" rotatedBoundingBox="139,10663 1466,10663 1466,11936 139,11936"/>
              </emma:interpretation>
              <emma:one-of disjunction-type="recognition" id="oneOf0">
                <emma:interpretation id="interp0" emma:lang="en-US" emma:confidence="0">
                  <emma:literal>v</emma:literal>
                </emma:interpretation>
                <emma:interpretation id="interp1" emma:lang="en-US" emma:confidence="0">
                  <emma:literal>n</emma:literal>
                </emma:interpretation>
                <emma:interpretation id="interp2" emma:lang="en-US" emma:confidence="0">
                  <emma:literal>V</emma:literal>
                </emma:interpretation>
                <emma:interpretation id="interp3" emma:lang="en-US" emma:confidence="0">
                  <emma:literal>w</emma:literal>
                </emma:interpretation>
                <emma:interpretation id="interp4" emma:lang="en-US" emma:confidence="0">
                  <emma:literal>J</emma:literal>
                </emma:interpretation>
              </emma:one-of>
            </emma:emma>
          </inkml:annotationXML>
          <inkml:trace contextRef="#ctx0" brushRef="#br0">-1 915 60,'0'-7'24,"15"11"-12,-22-11-12,14 7 7,1 0 7,-4 0 3,-4 0 7,0 0 2,0 0-5,0 0 0,0 0-6,0 0 1,0 0-9,0 0 2,0 0 4,0 0-5,7 3-2,1 1-1,-1 2 1,1 1-3,-1 3-2,1 0 2,-1 3 2,1 1 0,0 3 2,3-1-2,0 1 0,0 0-3,1 0-2,-1 6 1,0 4 1,1-4-1,-1-2 2,-3-1-2,3 0 2,-4-4 0,1-2 1,0-1-2,-1 1-2,1-8 7,-1 1 3,1 0-3,-1-4-2,-3-3 2,4-3 2,-1-1 0,1-2 0,-1-11-5,1-6-1,3-1 1,0-3 0,8 0-2,4-6 1,3-1-2,4-2 2,4-8-2,8-6 2,3-4-2,4-10 2,8-6-2,-1 0 2,4 3 0,5 3 1,-5 0 0,-4 4 0,-3 6 0,0 1 0,-8 6 0,-3-3 0,-8-1 0,-4 11 0,-8 7-2,-3 6-2,-4 3 1,-3 8-1,-1 2-7,-3 1-3,-1 6-14,1 4-5,-1 9-38,1 18-14,-5-7-20</inkml:trace>
        </inkml:traceGroup>
      </inkml:traceGroup>
    </inkml:traceGroup>
  </inkml:traceGroup>
</inkml:ink>
</file>

<file path=ppt/ink/ink5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2:15.236"/>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3024 22 60,'-7'-7'24,"7"7"-12,0 0-14,0-3 4,0-1 2,-4 4 2,0-3 0,0 3-1,-3 0-1,-1 0 2,1 0 3,-12 0 2,7 0-1,-6 0 1,-1 0-2,0 0 2,-4 0-4,-3 0 1,-4 0-1,-4 0 3,0 3-3,-4 1 1,-3-4-5,-5 0-2,-3 3 0,-3-3 1,-5 0 1,-3 3-1,-4 4-2,0-4 1,-8 4 1,0 0-1,1-1 2,-1 1-2,-3 0 2,3 0-2,0 3 2,4-4-4,-3 8-2,-1-4 2,1 0 0,-1-4 3,0 8 1,4-4-1,-3 3 1,3-3-7,-4-3 1,1 0 1,-1 0 3,0-1 0,5 1-1,2 0 1,-2-1 1,-1 4-1,7 4-1,-6-1-2,2 4-1,1 0 2,4-1 2,3 1-2,8 0 0,8-4 1,7 1 0,4-4 0,7 0 2,4-3-3,8 6 0,4 0 1,3-3 2,4 11 5,7-5-1,8 1-3,8-4 1,7 1-3,4-1 2,11-3 0,4 0 1,8-3 2,7-7 3,8-3-2,3-1 1,0-2-1,5 2 1,-1-9-4,4 0-1,-4 2-1,0 1 1,8 0-2,-8-3 2,4 0-4,0-1 0,4 4 1,-8 0 0,4 0 0,-4 3 0,-4 4 0,1 0 2,-5 3-1,1 0-1,0 0 1,-1 0-1,-7 0 0,0 0 0,-3-4 4,-5 1 2,-3 0 0,4-4-1,-5 0-3,1 0 1,-4 1-2,-3-1-1,-5 0 1,-7 1 1,-4 2-1,0 1-1,-7 3 1,-1 0-1,-3 0 0,-4 3 2,1 1-1,-1-1-1,0 0 1,4 1-1,-4-1-3,0 0 2,-4-3 1,-3 4 0,-1-4 0,-7 0 2,0 0-1,-4 0 2,1 3 2,-1 0 4,-4 1-9,1 2-4,-5 1 2,1 3 2,0 7-1,-4-4 0,0 8 1,-4-1 0,0-4 0,0 1 0,-4-3 4,1-1 5,-5 0-10,1 1-1,-8-4 1,0 0 0,-4-3 1,-3-1 0,-8 4 2,0-3 1,-8 3-1,-3 0 1,-8 0-4,0 4 0,-3 2 1,3-2 2,-8 3-6,9-4 1,-1 0 3,-4 1 4,8-1-3,-8-6-1,4 0 0,4-1 0,-4 1 0,4 0 0,4-1 0,0 4 2,-1 0-1,1 1-1,0-1-2,-1 0 1,5 0 1,3 0 0,4 0 2,-4 0 1,8 0-4,4 0-1,-1-3-4,4-1-1,1-2 10,-1-1 5,4-3-6,4 0-2,4 0-23,3 3-10,4 7-74</inkml:trace>
</inkml:ink>
</file>

<file path=ppt/ink/ink5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2:17.206"/>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2391-1 88,'-4'-7'33,"0"7"-18,0 0-18,4 0 8,0 0-4,-3 0-1,-1 4 1,0-4 1,0 0 5,1 3 4,-1 1-2,0-1 6,-11 0-3,0 4 0,0 0 2,-4-1-2,0-2 3,-4 2-8,-3-2 0,-4 2 3,0-2-6,0-1 0,-4 1 4,-8-4 5,-3 0-5,0 0 0,-8 0 0,0-4 0,-7 4-4,-4 0-3,-4 0 0,-8 4-1,5-1 0,-8 0 0,-1 1 0,1-1 0,0 0 0,4 11 0,-5 6 0,5 0 2,3-3-3,-3 3 0,0-3-1,-1-1 0,1 1 2,-1 0 2,5-4-1,-5 1-1,12-1-2,8 4 1,-1-4 3,8 4 1,8-4-4,7 7-1,7-6 1,8-1 0,4 4 1,4-4 0,7 1 0,12-4 0,7 3 0,4 1 0,7-1 4,12 0 2,7 1-2,8-1-1,11-3-1,4 0 1,7 0-2,4 1-1,4-5 3,8-2 0,3-1-4,0 0 1,1 1 2,3-1 1,-4-3-1,4 0 1,0 0-2,0 0 2,-4 0-2,4 0-1,-3 0 1,-5 0 1,-3 0-3,-8 0 0,-7 0 1,-5 3 0,-2 1 0,-9 2 2,-3 1-1,0 3-1,-1-3 1,-6 13 1,-9 7-3,-6-4-2,-5 1 2,-3-1 2,-8-3 0,-4 0-1,-3-3 1,-5 0-1,-3 0 0,-7-4 2,-8-3 1,-4 0 1,-4 0-2,-7-3 1,-4 0 0,-11-4 3,0 4-1,-12-4 0,-3 0-3,-16 11-2,-3-4 1,-4 3-1,-4 1 0,-3-1 0,0 0 0,-9 4 0,1-3 0,-3-1 0,-1-3 2,0 0 1,4 0-1,0-3 1,8 0-2,3-4 2,8 0-2,3 1 2,5-1-4,3 0 0,7 1 3,9 2 3,-1 1-4,8 0-1,3-1-2,8 5 0,4-1-3,7 0-1,8 0-30,4 10-14,3 10-58</inkml:trace>
</inkml:ink>
</file>

<file path=ppt/ink/ink5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2:24.411"/>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3348271B-079C-4A9D-B678-D705CC2D6A41}" emma:medium="tactile" emma:mode="ink">
          <msink:context xmlns:msink="http://schemas.microsoft.com/ink/2010/main" type="inkDrawing" rotatedBoundingBox="303,3624 1407,2794 1570,3011 466,3840" semanticType="callout" shapeName="Other"/>
        </emma:interpretation>
      </emma:emma>
    </inkml:annotationXML>
    <inkml:trace contextRef="#ctx0" brushRef="#br0">23 602 88,'-4'-4'33,"8"4"-18,-4-3-11,0 3 10,0 0-8,0 0-3,0 0-2,0 0 1,0 0-1,-4 3 2,0-3-2,0 4 2,1 2 2,3 1 4,0 0 0,0 3 0,0 6 1,0 5 1,0-5-3,0 1 0,0 0-5,0 0-2,0 3 2,0 0-4,0 3 0,0-3 1,3-3 0,1 0 2,0-4 1,0 1-1,-1-4 1,5-7 0,3-3 1,4-3 4,4-4 5,0-3-3,0-3 2,4-4-1,-1 0 1,1-6-6,3-1-2,8-6-2,0 0-2,4-7 1,3 3 1,1-19-3,3 3-2,0-1 2,8 1 2,-4 0 2,0 6 1,-4 1-2,-3-1-2,3 4 1,-7 0-1,-1 6 2,-6 4 1,-1 3-4,-4 4-1,1 3 1,-1 3 0,-3 3 1,-1 4 0,-3 4-25,0 2-8,-4 8-56</inkml:trace>
  </inkml:traceGroup>
</inkml:ink>
</file>

<file path=ppt/ink/ink5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2:25.880"/>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099FB6C0-1270-4A2C-B0E7-A78548CB8CBE}" emma:medium="tactile" emma:mode="ink">
          <msink:context xmlns:msink="http://schemas.microsoft.com/ink/2010/main" type="inkDrawing" rotatedBoundingBox="295,6706 1563,5584 1813,5867 546,6990" semanticType="callout" shapeName="Other">
            <msink:sourceLink direction="with" ref="{3FEA3986-26F2-4849-B8E2-C0B4EB515915}"/>
          </msink:context>
        </emma:interpretation>
      </emma:emma>
    </inkml:annotationXML>
    <inkml:trace contextRef="#ctx0" brushRef="#br0">-2 814 72,'0'-3'27,"0"3"-14,0 0-13,0 0 5,0 0 3,0 0 5,0 0 2,0 0 0,0 0-1,0 0 1,3 3 1,1 4-1,0 6-3,-4-3 0,4 4-7,-1 9 1,1 7 4,0 0-8,3-3-1,5-3 3,-1 3 2,-3-4 2,-1 0 2,4 1-5,1-4-1,-5-3 4,1 0 3,-4-7-4,-1 3-2,5-3-2,-4 0 0,-4-3-2,3 0 2,1-11 9,0 1-2,0-1-1,3-2-4,1-1-2,3-3-1,4-3 1,0-1-2,4-6-1,8-10 3,3-10 0,4-4-4,3-3 1,5-3-2,3-4 0,4-6 6,11 3 5,-3 0-5,0-3 0,-1-1-2,1 4-2,-5 4 3,-3 3 0,0 3-1,1 3 1,-5 0-4,-4 4-2,1-3 2,-1 6 2,-7 3 0,-4 4 2,-3 7-4,-5 3 0,-7 3-4,0 7-1,-3 3-15,-1 4-6,-3-1-35,3 11-12,-4-10-11</inkml:trace>
  </inkml:traceGroup>
</inkml:ink>
</file>

<file path=ppt/ink/ink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0:04.916"/>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940482C7-DD50-434C-8375-10279E79F7FA}" emma:medium="tactile" emma:mode="ink">
          <msink:context xmlns:msink="http://schemas.microsoft.com/ink/2010/main" type="inkDrawing" rotatedBoundingBox="14556,11708 21769,11638 21770,11666 14557,11736" shapeName="Other">
            <msink:destinationLink direction="to" ref="{0923DCE8-E0DA-4390-B33B-CCFC6022129D}"/>
            <msink:destinationLink direction="from" ref="{0923DCE8-E0DA-4390-B33B-CCFC6022129D}"/>
          </msink:context>
        </emma:interpretation>
      </emma:emma>
    </inkml:annotationXML>
    <inkml:trace contextRef="#ctx0" brushRef="#br0">67 64 72,'-4'0'30,"4"3"-16,0-3-17,-4 3 12,1 1 1,-1-1 12,0 0 17,-7 1-9,3-4-5,1 0-1,3 0-14,0 0-1,0 0 1,1 0-4,-1 0 2,0 0-3,4 0 0,0 0-1,0 0 2,0 0-3,8 0 0,3-4 1,0 4 0,0-3 2,5 0-3,2 3 0,1-4 1,4 4 2,3 0-5,1 0-1,-1 0 2,0 0 1,-3 0-1,7 0 1,0 0-2,1 0 2,-5 0 0,0 0 3,4 0-3,-3 0 0,3 0 1,4-3 0,-4 0-2,0 3 1,0-4-2,1 4 2,-1 0-2,0 0-1,0 0 1,0 0-1,0 0 2,1 0 3,3 0-2,-4 0-2,0 0 0,0 0 1,-4 0-1,5 0 2,-5 0-2,0 0-1,5 0 1,-1 0-1,0 0 0,-4 0 0,1 0 0,3 0 2,0 0-1,0-3 2,4 0-4,0 3 0,-4-4 1,-3 4 2,3 0-1,0 0-1,0 0 1,-4 4-1,1-1 0,-1 0 0,1-3 0,-1 0 2,4 0-1,0 0-1,0 0 3,1-3 0,-1 0-1,0 3 1,0-4-2,0 4-1,0 0 1,1 0-1,-1 0 0,-4 4 2,4-1-1,-3 0 2,-1 1-4,4-1-2,0-3 2,1 0 2,3 0 2,-4 0 1,4-3-5,0-1 1,3 1 0,-3 0 0,4-1 2,7 1 1,-3 3-1,-5 0 1,-3 0-4,4 0-2,-4 0 4,0 0 1,0 0 0,0 3 1,11-3-4,-4 0 0,-3 0 1,4 0 0,-1-3 0,1 3 0,-1 0 0,-3 0 0,-1 0 2,-3 0 1,0 0 1,0 0 0,4 0-2,-4 0-2,0 0 1,3 0 1,5-3-1,-1-1 2,1 1-4,-1-1-2,1 1 2,-1 3 2,1 0 0,-5 0-1,1 0 1,0 3-1,0 1 0,-8-4 2,0 0-3,4 0 0,-4 0 1,8 0 2,3-4-1,1 1-1,3 0-2,0-1 1,0 1 1,1 3 0,-5 0 0,4 3 0,1 1 0,-5-4 2,1 0-1,-1 0-1,12 0 1,-4-4-1,0 1 0,0 3 0,0 0 2,0 0 1,-4 0-1,0 0-2,1 0-2,-1 0-1,-4 0 2,5 0 0,-5 0 1,8-3 0,-4-1 0,1 4 2,3-3 1,3 3 1,-6 0-2,-5 0-2,-3 3 1,3 1 1,1-1-3,-1 0 0,1-3 1,-5 0 0,5 0 0,-1 0 2,-3-3-1,0 3-1,3 0 1,1 0-1,-1 0-3,-3 0 0,-4 0 4,0 0 1,3 3 2,-3 1 0,0-4-5,0 0-1,-4 0-2,1 0 3,10 0 0,0-4 3,-7 1-1,0 0-1,0-1 1,0 4 1,0 0-3,0 0-2,0 0 2,-4 0 2,0 0 0,0 4 2,1-4-2,-1 3-1,0-3-2,-4 0-1,5 0 2,-5 0 2,8-3 2,-8-1 1,4 1-5,-3 0 1,-1-1-2,1 1 0,-5 0 4,5 3 1,-1 0-4,0 0 1,-3 0 0,0 0 0,-1 0 0,-3 0 2,-4 0-1,-4 0-1,-3 3-2,0-3 1,-20 0-61</inkml:trace>
  </inkml:traceGroup>
</inkml:ink>
</file>

<file path=ppt/ink/ink6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2:36.850"/>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5FB30C4C-CBCE-49A5-9A5D-66A7F50CF311}" emma:medium="tactile" emma:mode="ink">
          <msink:context xmlns:msink="http://schemas.microsoft.com/ink/2010/main" type="writingRegion" rotatedBoundingBox="2877,11380 3389,11380 3389,12700 2877,12700"/>
        </emma:interpretation>
      </emma:emma>
    </inkml:annotationXML>
    <inkml:traceGroup>
      <inkml:annotationXML>
        <emma:emma xmlns:emma="http://www.w3.org/2003/04/emma" version="1.0">
          <emma:interpretation id="{37A6D1A4-A93A-4730-B39D-6B25F0AC7C18}" emma:medium="tactile" emma:mode="ink">
            <msink:context xmlns:msink="http://schemas.microsoft.com/ink/2010/main" type="paragraph" rotatedBoundingBox="2877,11380 3389,11380 3389,12700 2877,12700" alignmentLevel="1"/>
          </emma:interpretation>
        </emma:emma>
      </inkml:annotationXML>
      <inkml:traceGroup>
        <inkml:annotationXML>
          <emma:emma xmlns:emma="http://www.w3.org/2003/04/emma" version="1.0">
            <emma:interpretation id="{C1190B7A-E9ED-48E7-B031-BCB4A7A45E03}" emma:medium="tactile" emma:mode="ink">
              <msink:context xmlns:msink="http://schemas.microsoft.com/ink/2010/main" type="line" rotatedBoundingBox="2877,11380 3389,11380 3389,12700 2877,12700"/>
            </emma:interpretation>
          </emma:emma>
        </inkml:annotationXML>
        <inkml:traceGroup>
          <inkml:annotationXML>
            <emma:emma xmlns:emma="http://www.w3.org/2003/04/emma" version="1.0">
              <emma:interpretation id="{3FEA3986-26F2-4849-B8E2-C0B4EB515915}" emma:medium="tactile" emma:mode="ink">
                <msink:context xmlns:msink="http://schemas.microsoft.com/ink/2010/main" type="inkWord" rotatedBoundingBox="2877,11380 3389,11380 3389,12700 2877,12700">
                  <msink:destinationLink direction="with" ref="{099FB6C0-1270-4A2C-B0E7-A78548CB8CBE}"/>
                </msink:context>
              </emma:interpretation>
              <emma:one-of disjunction-type="recognition" id="oneOf0">
                <emma:interpretation id="interp0" emma:lang="en-US" emma:confidence="0">
                  <emma:literal>2</emma:literal>
                </emma:interpretation>
                <emma:interpretation id="interp1" emma:lang="en-US" emma:confidence="0">
                  <emma:literal>}</emma:literal>
                </emma:interpretation>
                <emma:interpretation id="interp2" emma:lang="en-US" emma:confidence="0">
                  <emma:literal>z</emma:literal>
                </emma:interpretation>
                <emma:interpretation id="interp3" emma:lang="en-US" emma:confidence="0">
                  <emma:literal>y</emma:literal>
                </emma:interpretation>
                <emma:interpretation id="interp4" emma:lang="en-US" emma:confidence="0">
                  <emma:literal>L</emma:literal>
                </emma:interpretation>
              </emma:one-of>
            </emma:emma>
          </inkml:annotationXML>
          <inkml:trace contextRef="#ctx0" brushRef="#br0">0 57 120,'7'-7'46,"-7"4"-24,8-1-26,-8 1 8,0 3-2,3 0 3,1 0 7,-4 0 4,4-3-4,0 3 1,-1-4-4,1 1 2,0 0-6,0-1-1,0 1 0,7 0 4,-4-1 5,1 1-3,-1 0 2,1 3-5,3-4 1,1 4-7,3 0-3,0-3 1,4 3 2,0 3-2,-4 1 0,3 2 1,1 1 2,0 0 1,0-1 1,0 1 0,-4 0 2,0-1-3,0 1 0,0 0 1,0 0 2,0 9-1,-3 4 0,-1-3-3,-3 0 1,-1 3-2,1 0-1,-1 0 1,1 0-1,-1 0 0,-3 1 0,4-1 0,-1 0 2,-7 7-3,0 6 0,0-3 5,0-3 5,0 0-7,0 3-1,-4-3 3,1 3 2,-1 4-5,0-4 0,-4 3-1,1-3 2,-1 1-3,1-5 0,-1-2 3,-3-1 1,0 1-1,-1-1-2,-3 1 1,0-4-1,0 0 2,0 7 1,0 10-1,0-4-2,0-6 1,0-4 1,0 4-1,-4-7-1,4-3 3,3-4 0,1-3 3,0-3 1,-1-3 1,1-8 2,0-3-3,3 1-2,-3-4-2,3-7-3,1-6 1,-1-4-1,1 7 0,3-1 2,0 1-1,0 0-1,1 0-2,-1 3 1,0 1 1,4 2 2,0 1-3,0 3 0,0 3-1,0 4 0,0 3 0,4 10-2,0 7 3,-1-1 0,1 18 1,0-1 0,0 1 0,-4-1 0,0 4 0,0-7 0,0-3 0,0 7 2,0-7-1,-4 6-3,0-6 1,0-4 3,4-3 1,0-3-1,0-7 1,0-3-7,8-4-1,3-6 2,8-7-1,8-7 2,-5 0 4,5 1 1,-1 2-1,0 4-2,5 0 1,-5 0-1,0 3 4,-3 1 2,-4 2 0,0 1-1,3 0-3,-3 3-2,-4-4-2,4 4-1,-4-3 4,-4 3 3,1 0-8,-5 0-4,-10 3-23,-1 4-16,-8 0-7,1-4-57</inkml:trace>
        </inkml:traceGroup>
      </inkml:traceGroup>
    </inkml:traceGroup>
  </inkml:traceGroup>
</inkml:ink>
</file>

<file path=ppt/ink/ink6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2:38.167"/>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43AE45C4-28BA-4037-970E-5BAB063486F9}" emma:medium="tactile" emma:mode="ink">
          <msink:context xmlns:msink="http://schemas.microsoft.com/ink/2010/main" type="writingRegion" rotatedBoundingBox="807,12583 1161,12583 1161,13397 807,13397"/>
        </emma:interpretation>
      </emma:emma>
    </inkml:annotationXML>
    <inkml:traceGroup>
      <inkml:annotationXML>
        <emma:emma xmlns:emma="http://www.w3.org/2003/04/emma" version="1.0">
          <emma:interpretation id="{2615452D-EB28-4511-87BE-C20B2EB05FA6}" emma:medium="tactile" emma:mode="ink">
            <msink:context xmlns:msink="http://schemas.microsoft.com/ink/2010/main" type="paragraph" rotatedBoundingBox="807,12583 1161,12583 1161,13397 807,13397" alignmentLevel="1"/>
          </emma:interpretation>
        </emma:emma>
      </inkml:annotationXML>
      <inkml:traceGroup>
        <inkml:annotationXML>
          <emma:emma xmlns:emma="http://www.w3.org/2003/04/emma" version="1.0">
            <emma:interpretation id="{0839E2BF-E266-402E-B78B-D52499D1D5BA}" emma:medium="tactile" emma:mode="ink">
              <msink:context xmlns:msink="http://schemas.microsoft.com/ink/2010/main" type="line" rotatedBoundingBox="807,12583 1161,12583 1161,13397 807,13397"/>
            </emma:interpretation>
          </emma:emma>
        </inkml:annotationXML>
        <inkml:traceGroup>
          <inkml:annotationXML>
            <emma:emma xmlns:emma="http://www.w3.org/2003/04/emma" version="1.0">
              <emma:interpretation id="{2C30AAF4-7079-4453-953D-126A456A8FEC}" emma:medium="tactile" emma:mode="ink">
                <msink:context xmlns:msink="http://schemas.microsoft.com/ink/2010/main" type="inkWord" rotatedBoundingBox="807,12583 1161,12583 1161,13397 807,13397"/>
              </emma:interpretation>
              <emma:one-of disjunction-type="recognition" id="oneOf0">
                <emma:interpretation id="interp0" emma:lang="en-US" emma:confidence="0">
                  <emma:literal>☺</emma:literal>
                </emma:interpretation>
                <emma:interpretation id="interp1" emma:lang="en-US" emma:confidence="0">
                  <emma:literal>y</emma:literal>
                </emma:interpretation>
                <emma:interpretation id="interp2" emma:lang="en-US" emma:confidence="0">
                  <emma:literal>•</emma:literal>
                </emma:interpretation>
                <emma:interpretation id="interp3" emma:lang="en-US" emma:confidence="0">
                  <emma:literal>4</emma:literal>
                </emma:interpretation>
                <emma:interpretation id="interp4" emma:lang="en-US" emma:confidence="0">
                  <emma:literal>;</emma:literal>
                </emma:interpretation>
              </emma:one-of>
            </emma:emma>
          </inkml:annotationXML>
          <inkml:trace contextRef="#ctx0" brushRef="#br0">1 2 96,'0'-4'35,"0"4"-18,0 4-16,0-4 11,0 0 3,0 0 5,0 0-1,0 3 0,0 0 1,0 4 2,0 0-12,0-1-1,0 1 1,0 3-4,0 0-1,0 0 4,0 4 2,0 6-2,0-3 0,0 9-3,0-2 1,0-1-2,3-3 2,1 4-4,0-1 0,-4-6 1,4 0 2,-4-4-1,0-3 2,0-3-4,0 0-2,0-7-5,0 0-2,3 0-15,1-4-6,-4 4-46,4-3-50,0 0 33</inkml:trace>
          <inkml:trace contextRef="#ctx0" brushRef="#br0" timeOffset="1783.0552">170-179 108,'-3'-4'44,"3"4"-24,0-3-24,0 3 10,0 0 6,0 0 4,0 0 6,0 0 1,0 0-4,0 0 1,0 0-11,0 0-1,0 0 2,0 0-4,3 17 2,1 3-1,4-3-3,-1-1-1,1 1-3,-1 0-1,1 3 3,3 0 1,0 0 1,4 4 0,1 2-2,-1 5 1,-4 2-2,0 1 2,1-4-2,-1 0 2,-4-3 0,1 3 3,0-3 1,-5-4 1,1 1-4,-4 3-1,0-4-1,-4 4 1,1-4 0,-1-3 3,0 0-3,-7-3-2,-1 0 0,1-4-1,-4 1 2,0-4 3,4 0-2,-1 0 0,1 0-3,0-3-3,-1-1 4,5 1 1,-1 0 0,1 0 1,3-1-4,0 1 0,0-4-1,1 1-2,-1-1 3,0 0 0,0 1-6,1-1-3,-1 0-10,0-3-2,0 0-38,0-3-15,-3-4-8</inkml:trace>
        </inkml:traceGroup>
      </inkml:traceGroup>
    </inkml:traceGroup>
  </inkml:traceGroup>
</inkml:ink>
</file>

<file path=ppt/ink/ink6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3:08.036"/>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2658 43 88,'-3'-27'33,"-1"27"-18,0-3-11,0 3 8,1 0-3,-5 0 0,0 0-1,-3 0 2,0-3-1,-4-1 2,-4 1-2,-7 3 2,-1 0-4,-3 0-2,0 0-2,-4-3 0,-8 3 2,-3 0-4,-4 0-3,-4 0 3,-3 0 3,-12 3-1,4 0-2,-4 1-3,-4-1 1,-3 0 1,0 11 0,3-1 4,0 7 5,-3-3-5,3 0-2,4-1-1,-3-2-1,3-1 0,4 1 2,0-1-3,0-3 0,-1 0 1,1 0 2,-3 0-3,6 0 0,1 0 1,0-3 0,3 0 0,0 0 0,5 3 0,-1-4 2,4 8-3,0-1 0,0 4 1,4-4 2,3 4-3,1-7-2,3 0 4,4 0 1,8-3-3,-1 0-1,5-1 1,7 1 0,3 0 1,5-1 0,-1 1 0,4 0 0,4-1 0,4 1 0,7 0 0,5 0 0,6-1 0,12-2 2,4-4-3,7 0 0,8 0 3,7-4 3,8 1-2,-4 0 0,8-1 1,3 1 2,4-4-3,0 0-2,8-3 0,4 4 1,-8-1 1,11 0 1,0-6-5,0-7 1,4 6 0,-3 1 0,-9 0-3,5 3 2,-4-1-1,-4 5 0,-4-1 4,-4 4 3,1-1-2,-9 4 0,-2 0-1,-9 0 1,1 0-2,-1 10-1,-3-3 1,-4 0 1,0 0-3,0-4-2,-4 0 2,-7 1 0,7-1 1,-7 0 2,-8 4-1,-4 0 2,-7-1-2,0 1-1,-4 0 1,-3-4-1,-5 4 2,1-4 3,-5 4-2,1 0-2,0-1 0,0 4-1,-4-3 0,0 0 0,0-1 0,0 1 2,0 0 1,-19 0 3,0-1 1,-4 1-1,-3 0 1,-4-1-2,-8 1 0,0 0-3,-7-4-2,-4 4 3,-4 0 0,-7-1-4,-12 1 1,-3 3 0,0 0 2,-12 0-3,4 7 0,-4 0 1,-3-4 2,-8-3 1,7 10 1,-3-3 0,3-4 0,5-3 0,-5 0 2,1 1-5,-1-1-1,5 0 0,-1-4 0,4 4 2,-8 0 1,12 1-1,4 2-2,3-6 1,8 3-1,4-4 0,11 1 2,4-4-3,-1 1-2,9-4 4,-1 3 1,8 0 0,3-3-2,1 4-4,3-4 0,8 3 0,4 1-1,7 2-67</inkml:trace>
</inkml:ink>
</file>

<file path=ppt/ink/ink6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3:10.100"/>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2535 21 96,'0'-20'35,"0"20"-18,-4-3-20,4 3 8,-4 0-2,-3 0 1,-1 0 0,-3 3 0,-4 7 2,-4-6 1,-7 2 1,-1 1 0,-3 0 0,0 0 0,-8-1 2,1 1 1,-5-4 1,-11-3 2,1 0-7,-1 0 0,-4 0 0,-7 0-1,-4 0 1,-3 4-4,-9-1 0,1 4-3,-4-4-1,-11 4 1,0-1 2,3 1-1,-7 0-1,8 0 1,3-1-1,-7 1-3,3 0 2,1-1 1,3 4 0,-3 4 0,3-1 0,8 11 0,0-1 2,7 7-3,8-3 0,11-3 1,8-4 2,7-4-1,12-2-1,7-4-2,11 0 1,12 0 3,15-3 3,15-1 0,7-2 2,12 2-6,7 1-1,8 0-2,4-4 0,15 4 2,-1-4 2,16-3 1,-4 0 1,8 0-2,7-3-2,0 0 1,4-1 1,-4 1-1,-7 0-1,-5 3 1,5-4 1,-12 1-1,0 6-1,-7-3 1,-4 7 1,-8 0-1,-10-1 2,-5 1-4,-11 3 0,-8 0-1,-3 4 0,-8 2 2,-7 1 2,-4 0-3,-4 0-2,-4-1 2,0 4 0,-3-3 3,-8 0 1,0-4-1,-8 1-2,1-1 1,-8 1-1,-4-4 0,-7 0 2,-8 0-1,-4 0-1,-19-4 3,1 1 2,-4 0-2,-12 0-2,-7-1 0,-4 1 1,-8 3-3,1 0 0,-4 0 1,-5-3 2,9 10 1,3-1 1,-3 4-2,7-3-2,7-3-2,5-1 1,-5 4 1,9-4 0,6 1 0,5-1 0,3-3 0,4 0 2,4 0-3,-1 0 0,9-3 1,6 0 2,1-1 1,4-2 3,3-1-3,4 0 0,1 1-1,3-4-2,3 0 3,1 0 0,0 0-1,3 0-2,4 0 1,1 0-1,-1 0 0,0 0 0,0 0 2,0 0 1,1 0-4,-1 0 1,0 0-2,0 0 0,1 0 2,-1 0 0,0 0 0,0 0 2,1 0-1,-1 0 2,4-4-4,0 4-2,0 0-5,0 0 0,0 0-20,4 7-9,3 0-58</inkml:trace>
</inkml:ink>
</file>

<file path=ppt/ink/ink6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3:15.632"/>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4290535F-0BDD-4043-A0A2-BC841478BFE8}" emma:medium="tactile" emma:mode="ink">
          <msink:context xmlns:msink="http://schemas.microsoft.com/ink/2010/main" type="writingRegion" rotatedBoundingBox="1627,7139 1138,12593 115,12501 605,7048"/>
        </emma:interpretation>
      </emma:emma>
    </inkml:annotationXML>
    <inkml:traceGroup>
      <inkml:annotationXML>
        <emma:emma xmlns:emma="http://www.w3.org/2003/04/emma" version="1.0">
          <emma:interpretation id="{6AB25F41-AF7C-46A2-8F67-86C99E081B11}" emma:medium="tactile" emma:mode="ink">
            <msink:context xmlns:msink="http://schemas.microsoft.com/ink/2010/main" type="paragraph" rotatedBoundingBox="1627,7139 1138,12593 115,12501 605,7048" alignmentLevel="1"/>
          </emma:interpretation>
        </emma:emma>
      </inkml:annotationXML>
      <inkml:traceGroup>
        <inkml:annotationXML>
          <emma:emma xmlns:emma="http://www.w3.org/2003/04/emma" version="1.0">
            <emma:interpretation id="{433A1FA2-E606-4E39-B5AC-C1CE52ABE074}" emma:medium="tactile" emma:mode="ink">
              <msink:context xmlns:msink="http://schemas.microsoft.com/ink/2010/main" type="line" rotatedBoundingBox="1627,7139 1138,12593 115,12501 605,7048"/>
            </emma:interpretation>
          </emma:emma>
        </inkml:annotationXML>
        <inkml:traceGroup>
          <inkml:annotationXML>
            <emma:emma xmlns:emma="http://www.w3.org/2003/04/emma" version="1.0">
              <emma:interpretation id="{7DD87DEF-7904-4DD0-BA6C-3C9C921304F7}" emma:medium="tactile" emma:mode="ink">
                <msink:context xmlns:msink="http://schemas.microsoft.com/ink/2010/main" type="inkWord" rotatedBoundingBox="1264,7107 1186,7973 569,7917 646,7051"/>
              </emma:interpretation>
              <emma:one-of disjunction-type="recognition" id="oneOf0">
                <emma:interpretation id="interp0" emma:lang="en-US" emma:confidence="0">
                  <emma:literal>☹</emma:literal>
                </emma:interpretation>
                <emma:interpretation id="interp1" emma:lang="en-US" emma:confidence="0">
                  <emma:literal>x</emma:literal>
                </emma:interpretation>
                <emma:interpretation id="interp2" emma:lang="en-US" emma:confidence="0">
                  <emma:literal>f</emma:literal>
                </emma:interpretation>
                <emma:interpretation id="interp3" emma:lang="en-US" emma:confidence="0">
                  <emma:literal>y</emma:literal>
                </emma:interpretation>
                <emma:interpretation id="interp4" emma:lang="en-US" emma:confidence="0">
                  <emma:literal>G</emma:literal>
                </emma:interpretation>
              </emma:one-of>
            </emma:emma>
          </inkml:annotationXML>
          <inkml:trace contextRef="#ctx0" brushRef="#br0">108 135 96,'-7'0'38,"7"3"-20,-4-6-8,0-7 14,0 10-7,0-7-2,1 0-6,-1 1-1,0-1 6,0-6-8,4-1 0,0 1 0,4 3-3,0 0-2,0 0 0,-1 0 1,5 3 1,0 0 3,-1 4-8,4 3 0,1 0 0,-1 3 3,-3 1 2,3 2-4,0 8-1,-3-1-2,-1 7 3,1 0 2,-1 0 2,-3-3-1,0 0-2,0 0-2,-4-1 1,0 1 1,0 0 2,-8 3-1,1-3 2,-9 6-2,1 4-1,0-4 3,0 1 2,-4-4-4,1 0-3,2-3 1,1-4 0,0 1 7,4-4 4,0-4-5,-1 1-1,5-7 2,-1 0 1,5 0-3,-1-3-3,4-1 2,0 1 2,4-4-4,3 1-1,1 2 0,3 1 0,0-7-3,4 3 2,0 7 1,4 0 0,8-6 2,-5-1 3,1 0-2,-1 4-2,1-1 4,0 1 4,-1 0-1,1-1 1,-4 1-8,-4 3 0,0 0-3,-4 0 0,1 0 4,3 7-1,-4-1-3,0-6-10,8-3-2,8-4-86</inkml:trace>
          <inkml:trace contextRef="#ctx0" brushRef="#br0" timeOffset="1156.8561">402-143 84,'0'-4'33,"0"4"-18,0 0-11,0 0 8,0 0 1,0 0 3,0 0-3,-4 4 0,1-1-1,-1 0 0,0 1 0,0-1 0,4-3-6,0 3 0,0-3 1,0 0 1,4 7 2,0 0-1,0 0 2,-1 3-4,5 0-2,-1 3 0,1 0-1,7 4-2,-4 3 1,8 4-2,0 9-1,0-3 1,0 1-1,0-1 2,-4 0 1,4 0-6,-8 0 0,0 7 1,1-3 3,-5-4 4,-3-3 4,0-4-2,-4 4 1,-4-4-3,0 1 2,-3-1-2,-1 1 0,-3-4-1,-1 0 2,-6 7-3,2-7 0,-2-3-1,-1 6 1,0-3-4,4-3 0,0-4 1,0 1 0,3-4-3,1 0 2,3-3 1,1-1 0,-1 1-5,5-4-1,-1 1-48,4-4-21,0-4-17</inkml:trace>
        </inkml:traceGroup>
        <inkml:traceGroup>
          <inkml:annotationXML>
            <emma:emma xmlns:emma="http://www.w3.org/2003/04/emma" version="1.0">
              <emma:interpretation id="{20A6F3C4-003C-452D-9688-C569745E0A69}" emma:medium="tactile" emma:mode="ink">
                <msink:context xmlns:msink="http://schemas.microsoft.com/ink/2010/main" type="inkWord" rotatedBoundingBox="167,10863 1237,9924 1402,10111 331,11050"/>
              </emma:interpretation>
              <emma:one-of disjunction-type="recognition" id="oneOf1">
                <emma:interpretation id="interp5" emma:lang="en-US" emma:confidence="0">
                  <emma:literal>•</emma:literal>
                </emma:interpretation>
                <emma:interpretation id="interp6" emma:lang="en-US" emma:confidence="0">
                  <emma:literal>.</emma:literal>
                </emma:interpretation>
                <emma:interpretation id="interp7" emma:lang="en-US" emma:confidence="0">
                  <emma:literal>-</emma:literal>
                </emma:interpretation>
                <emma:interpretation id="interp8" emma:lang="en-US" emma:confidence="0">
                  <emma:literal>4</emma:literal>
                </emma:interpretation>
                <emma:interpretation id="interp9" emma:lang="en-US" emma:confidence="0">
                  <emma:literal>\</emma:literal>
                </emma:interpretation>
              </emma:one-of>
            </emma:emma>
          </inkml:annotationXML>
          <inkml:trace contextRef="#ctx0" brushRef="#br0" timeOffset="20817.3268">-322 3543 88,'0'4'33,"0"-4"-18,0 0-18,0 0 8,0 0-2,0 0 1,0 0 6,0 0 4,0 0-1,0 0 0,0 0-1,0 0 0,0 0-2,0 3-1,0 0-5,0 1 4,0-1 2,0 0-5,0 4-1,0 3 0,0 0 0,0 0 0,0 0 0,0 0 0,0 0 2,0 0 1,0 0 1,0 7-2,4-3 1,0 6-4,0-3 0,-4-4 3,3 0 1,1-3-3,0 0-1,0 0-1,-1-3 1,1 0-2,0 0 2,0-4 0,0 0 1,3-3 2,1 0 1,-5 0 3,5 0 4,-1-3-8,1 0-3,0-1 0,3-9 0,0-7 1,0 0 0,8 3-2,8-3 1,-1-4-2,4-6-1,4-7 1,4-6 1,3-4-1,5-3-1,3-4 3,0 7 0,3-7-4,5 1 1,0-1 2,-1 4 1,-7-4-4,-4 1-1,-3 9 3,-8 4 3,-4 6-1,-4 7 0,1 4-1,-5 0-2,-3 9 1,-4 4 1,-3 0-1,-5 3 2,1 4-4,-5 0-2,1 3-5,0-4-2,-4 4-28,4 0-13,3 0-59</inkml:trace>
        </inkml:traceGroup>
        <inkml:traceGroup>
          <inkml:annotationXML>
            <emma:emma xmlns:emma="http://www.w3.org/2003/04/emma" version="1.0">
              <emma:interpretation id="{BD8EBAD7-517C-432E-8F2C-C54D374C51B3}" emma:medium="tactile" emma:mode="ink">
                <msink:context xmlns:msink="http://schemas.microsoft.com/ink/2010/main" type="inkWord" rotatedBoundingBox="116,12284 1102,11303 1349,11551 363,12532"/>
              </emma:interpretation>
              <emma:one-of disjunction-type="recognition" id="oneOf2">
                <emma:interpretation id="interp10" emma:lang="en-US" emma:confidence="0">
                  <emma:literal>•</emma:literal>
                </emma:interpretation>
                <emma:interpretation id="interp11" emma:lang="en-US" emma:confidence="0">
                  <emma:literal>4</emma:literal>
                </emma:interpretation>
                <emma:interpretation id="interp12" emma:lang="en-US" emma:confidence="0">
                  <emma:literal>~</emma:literal>
                </emma:interpretation>
                <emma:interpretation id="interp13" emma:lang="en-US" emma:confidence="0">
                  <emma:literal>*</emma:literal>
                </emma:interpretation>
                <emma:interpretation id="interp14" emma:lang="en-US" emma:confidence="0">
                  <emma:literal>x</emma:literal>
                </emma:interpretation>
              </emma:one-of>
            </emma:emma>
          </inkml:annotationXML>
          <inkml:trace contextRef="#ctx0" brushRef="#br0" timeOffset="28007.2554">-326 4934 72,'-3'-3'27,"3"3"-14,-4 0-2,4 3 12,-4 0-6,0 1-2,1-1-4,-1 0-2</inkml:trace>
          <inkml:trace contextRef="#ctx0" brushRef="#br0" timeOffset="28694.4322">-356 4951 215,'-3'0'18,"-1"3"-9,4-3 4,-4 0 3,4 0-2,0 0 0,0 0-4,0 0 1,-8 0-6,8 0-1,0 0 0,4 4 2,0 2-1,0 1 2,0 0-4,-1-1 0,1 4 3,0 0 1,0 4-1,-1-1-1,1 1-3,0-1 1,3 0-2,-3 8 2,0 2-2,0 0 2,0-6-2,3 0 2,1 0-2,-5 0-1,5-4 3,-4-3 0,3 0-1,-3 0 1,4 0-4,-1 0-2,-3-3 4,0 0 1,-4-7-3,3 6 1,1-2-2,-4-4 0,0 0 0,0 0 0,0 0 4,0 0 3,0 0-4,0 0-1,0 0 2,4 0 3,4 0-2,-1 0-2,1-7 4,-1-3 4,4-4-5,1-16 0,7 0-2,-1-7 1,9 0-2,-1-3-1,4 0 1,4-10 1,0-1-1,8-2 2,-1-7-2,4-8 2,1 1-2,3 4 2,-4 2-2,0 11 2,4 3-2,-7 4-1,-8 6-2,0 3 1,-8 4 1,0 3 0,-3 4 0,-4-1 0,0 8 0,-4-1 0,-4 4-9,0 6-2,-3 3-14,-1 8-6,-3 3-37,-4 6-14,-4-6-6</inkml:trace>
        </inkml:traceGroup>
      </inkml:traceGroup>
    </inkml:traceGroup>
  </inkml:traceGroup>
</inkml:ink>
</file>

<file path=ppt/ink/ink6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08.395"/>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2809 75 108,'-7'-6'41,"7"2"-22,-4 1-5,4 3 17,-4-3-2,0-1 3,1 1-9,-1-1-2,-4 1-12,1 0-3,-1-1 0,1 1-1,-5 0 0,1-1-1,-4 1 2,-11 3 1,3-3 1,-3-1 0,-1 1 0,-3 0-2,-8-1-1,1 4-6,-9-3 1,-3 3 0,-3 0 0,-1-3 2,-11 3 3,0 0-2,-8 3 0,0 4-3,-11 3-1,1 3 1,-5 4 2,-4-4-3,8 4 0,0 0-1,-3 6 0,7 4 4,3-4 1,1-6-1,-1 0 1,5-4-4,-1 1 0,0-1-1,1 1 0,-5-1 2,1 0 0,7 4 0,4 0 0,0 0-3,7-4 0,5 0-1,3 4 3,3 0 2,5-4 4,3-3-2,8 7 0,0-3-3,0-4-1,7 0-4,-3-4 1,11 4 2,-4-3 1,0 0 3,8 0 1,3-1-4,0 1 1,12 3 0,0 0 0,7 0-3,1 0 2,3-3 3,7 0 3,8-1-2,4 1 0,0 0-1,12-1-2,-1 1 1,4 0-1,0 0 0,11-1 0,1 1 0,6 0 2,1-1-1,8 1-1,3-4 1,-4-3 1,8 0-1,4-3 2,0 0-2,-1-4 2,1 0-2,-4 4 2,0 0-4,-4-1 0,0 1 1,0 0 2,1-1 1,-1-3 1,-4 4-2,-3 0 1,-8-1-2,0 1-1,-7 0 1,-8 3-1,-8 0 0,-3 0 0,-8 3 0,-4 0 0,-7 1 0,-4 2 2,-3 1-3,-5 0 0,-3 0 1,-4-1 2,-4 1 1,0 3 1,-3 0-2,-8 0 1,3 7-2,-6 0 2,-5 6-4,0-3 0,-3-3 1,0 3 2,-1-3-1,-3 0 2,-8-4 0,1 0 3,-1 4-3,-7-7 0,-4 4-1,-4-8 1,-7 1 0,-5 0 3,-2-1-1,-13 1 2,1 0-4,-4 0-2,-3-1 0,-5 1-1,1 0-3,3 6 0,4 0-1,0-2 3,8 2 0,-8-3 3,7 0-1,1-3 2,3 3-2,8 0 2,8 3-4,3-6 0,7 3-1,5 0-2,7 0-6,4 0-2,7 0-22,8 4-8,8-1-82</inkml:trace>
</inkml:ink>
</file>

<file path=ppt/ink/ink6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11.115"/>
    </inkml:context>
    <inkml:brush xml:id="br0">
      <inkml:brushProperty name="width" value="0.53333" units="cm"/>
      <inkml:brushProperty name="height" value="1.06667" units="cm"/>
      <inkml:brushProperty name="color" value="#FF00FF"/>
      <inkml:brushProperty name="tip" value="rectangle"/>
      <inkml:brushProperty name="rasterOp" value="maskPen"/>
      <inkml:brushProperty name="fitToCurve" value="1"/>
    </inkml:brush>
  </inkml:definitions>
  <inkml:trace contextRef="#ctx0" brushRef="#br0">1773 42 72,'11'-10'27,"-7"7"-14,4-4-9,-5 4 8,5-1-5,0 1-2,7 0-5,3 3 0,1 0-2,0 0 0,-4 0 4,0 0 1,-3 0 1,-1 0 0,0 0 4,1 0 5,-1 0 2,4 0 0,-4 0-5,4 0-4,-3 3 1,-1-3 0,0 0-3,1 3 4,-1-3 2,-4 0-10,1 0-2,0 4 10,-5-4 6,-3 0-1,0 0 1,0 0 0,-3 0 2,-5 0-7,-3-4-1,-4 4-2,-4-3 1,0 0-4,-11-1 0,-8 1 1,-3 3 2,-5-3-3,-10 3 0,-5 0-1,-6 3 1,-5 4-4,-11 3-2,-4 0 2,-3 3 2,-8 1-2,4-1 0,-1 0 1,1 1 2,7-4-1,1 0-1,3 0-2,7-3 1,1-1 3,7 1 1,4 0-1,-4 3-2,8 7-2,7 6 1,4-3 1,7 0 0,5-3 0,3 0 0,7 0 0,5-4 0,3 0 0,8 1 0,3-1-3,8 1 2,11-1 1,8-3 2,19-3 1,11-1 1,7 1-2,5 0 1,10-4-2,5 4-1,3-4-2,0 1 1,4-1 1,4 0 2,0 1 1,-1-4 1,1 3-2,3-3-2,1 0 1,-4 0 1,-1 0 1,-3 0 3,-7 0-3,-5 3-2,-7 4 0,1 3 1,-9 0-3,-7-3 0,-4 6 1,-3-3 2,-8 0-1,0 0-1,-8 0 1,-3 1-1,-4-1 0,-4 0 0,-8 0 0,-7 0 2,-4 0-3,-7 3 0,-4 1 1,-11-1 2,-12 0-1,-3-3-1,-5 1 3,-7-1 0,-7 0-4,-8 0 1,-11 0 0,-8 0 2,1 7-1,-16 3-1,0 6 1,8 1-1,-4-7-3,7 1 0,5-5 4,-1 4 1,8-3-3,3 0 1,5-4 0,7 4 2,3-4-1,-3 4-1,11-3-2,12 2-1,7-2 2,8 3 2,7-4 0,7-3-1,12 0-2,15 0-1,8-3 2,15 0 0,3-1 1,16 1 0,7-7 0,0 0 0,8 0-3,3 0 2,4 0 3,4 0 3,8 0-4,-5 0-1,9 0 0,-1 0 2,0 0-3,-3-10 0,-1 10 1,-7 0 2,-8 3-1,5 4 2,-12-4 0,-12 1 1,-7-1-5,-7 0 1,-8 1 0,-4-1 2,-8 4-8,-3-1-1,0 1-31,-8 0-13,-7 3-56</inkml:trace>
</inkml:ink>
</file>

<file path=ppt/ink/ink6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19.945"/>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77B436E8-A20D-4240-B7C5-2CB2EC51EFDB}" emma:medium="tactile" emma:mode="ink">
          <msink:context xmlns:msink="http://schemas.microsoft.com/ink/2010/main" type="inkDrawing" rotatedBoundingBox="222,6013 1185,5229 1391,5482 427,6266" semanticType="callout" shapeName="Other"/>
        </emma:interpretation>
      </emma:emma>
    </inkml:annotationXML>
    <inkml:trace contextRef="#ctx0" brushRef="#br0">-3 531 44,'-4'-3'19,"4"3"-10,0 0 0,0 0 9,0 0 3,0 0 2,0 0-4,0 0-1,0 0-6,0 0-2,0 0-6,0 0-3,0 0 0,0 0 1,4 3-1,0 4-1,0 3 3,3 0-4,1 0 0,-5 3 1,1 4 2,0 0-1,0 3 2,0-3-4,-1 0 0,1-4 1,0 0 0,0 1 0,-1 3 2,1 6-3,4-3-2,-5 0 4,5-3 1,-4 0 2,0-4 0,-1-3 4,1-3 3,4-4 7,-5-3 6,5-13 2,-1-7-13,1 0-6,3 0-4,-3-1 0,7 5-2,0-1 2,0 0-4,4-3-2,0 0 2,7 0 2,4 0-2,1-7 0,6 3 3,1-9 3,3-4 0,5-3 0,-1 0-1,4-14 0,4 0-5,-8 4 1,-4 3 0,-3 7 2,-4 3-1,-4 7 2,-3 3 0,-9 4 1,1 6-5,-4 0-1,-3 4-2,-1 3 3,-3 3-5,3 4 2,-4-1-20,8 4-9,-3 0-36,3 0-36,4 4 34</inkml:trace>
  </inkml:traceGroup>
</inkml:ink>
</file>

<file path=ppt/ink/ink6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22.384"/>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6463A16E-3C71-4887-A170-FB0FB7C1E08A}" emma:medium="tactile" emma:mode="ink">
          <msink:context xmlns:msink="http://schemas.microsoft.com/ink/2010/main" type="inkDrawing" rotatedBoundingBox="319,7563 1478,6491 1750,6785 591,7858" semanticType="callout" shapeName="Other"/>
        </emma:interpretation>
      </emma:emma>
    </inkml:annotationXML>
    <inkml:trace contextRef="#ctx0" brushRef="#br0">-5 802 128,'0'-10'49,"0"10"-26,3 0-27,-3 0 10,4-4-5,-4 1-1,0 0 1,0 3-1,0 0 0,0-4 0,0 4 0,0 0-3,4 4 2,-4 2 3,0 4 3,0 1-2,0 2 0,0 4 1,0 3 0,4 0-2,-1 0 1,5 3-2,3 1-1,1 3 1,3 0 1,0-1-1,-4 1 2,0-7 4,1 0 6,-5 0 4,1-3 2,-1-7-6,1 4-3,-1-4-3,-3-4-2,-4-6-3,4 7-2,0-3 5,0-8 4,-1-3-3,5 1-1,-1-8 0,5-2 1,3-8-1,7-6 2,9-4-4,2-9 0,5-4-1,4-3 1,3-17 0,4 0 3,7-4-1,-3 4 2,0 7-4,0-7-2,3 3 0,-3 7 1,-4 4-1,0-11-1,-4 10 1,-3 7 1,-4 11-3,-8 5 0,-4 8-1,-3 3 0,-4 3-7,-4 7-4,0 0-13,4 7-6,-1-1-67,5 1-30,-8-7 67</inkml:trace>
  </inkml:traceGroup>
</inkml:ink>
</file>

<file path=ppt/ink/ink6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24.056"/>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351A3755-39A3-4DC4-8F62-12386B0102AC}" emma:medium="tactile" emma:mode="ink">
          <msink:context xmlns:msink="http://schemas.microsoft.com/ink/2010/main" type="inkDrawing" rotatedBoundingBox="239,10795 1598,9658 1810,9912 451,11048" semanticType="callout" shapeName="Other"/>
        </emma:interpretation>
      </emma:emma>
    </inkml:annotationXML>
    <inkml:trace contextRef="#ctx0" brushRef="#br0">0 800 156,'-3'0'60,"3"0"-32,0 0-24,0 0 15,0 0-13,0 0-4,0 0-3,0 0-3,0 0 3,0 0 4,0 0 6,0 3 1,0 11 11,0 9-1,0 4-5,0-7-7,0 3 0,0 1-1,0-4 3,0 3-1,3-2 0,-3 2-8,0 7 0,4-6 3,-4-4 5,0 0-3,0-3 2,0-4-1,0-3 1,0 0-4,0 0-1,0-3-1,0 0 1,0-4-2,0-3-1,0 3 1,0-3-1,0 0 0,0 0 0,0 0 2,4 4 3,-4-4-2,7 0 0,1 0 1,3-4 2,1-2 1,6-8 1,1-3-4,4-3-1,0-3-1,7-4 1,7-3-2,5-10 2,-1-11-4,8 1-2,4-3 4,4-4 3,3 3-1,4 4 0,-7-1-3,3 1-1,0 3 1,-7-6 2,0-8-1,-4 8 2,0-1-4,-4 4 0,-3-1 1,-1 8 2,1 6-3,-5 3 0,-3 8-1,-4 2 0,-7 1-11,0 6-5,-4 10-17,-4 4-7,0 0-146,-8-11 65</inkml:trace>
  </inkml:traceGroup>
</inkml:ink>
</file>

<file path=ppt/ink/ink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0:07.198"/>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C7B88D62-9393-4F4A-AFEF-80E39E5D318D}" emma:medium="tactile" emma:mode="ink">
          <msink:context xmlns:msink="http://schemas.microsoft.com/ink/2010/main" type="inkDrawing" rotatedBoundingBox="2461,12875 5854,12783 5855,12801 2462,12894" shapeName="Other"/>
        </emma:interpretation>
      </emma:emma>
    </inkml:annotationXML>
    <inkml:trace contextRef="#ctx0" brushRef="#br0">0 95 84,'19'-7'33,"-16"7"-18,5 0-2,0 0 11,-1 0-1,-3 0-2,0 0-3,-1 0-1,1 0-1,4 0 0,-1 0-8,1 0-1,3 0 3,0 0-4,4 0 2,4 0-1,4 0 1,0 0 0,-1 0 2,1 0-1,3 0 2,4 3 0,1-3 1,-1 0-2,4 0 1,0 0-2,3 0 0,8-3-5,-7 0-1,0 3 1,3-4 2,1 1-3,3-1-2,-3 4 0,-1 0 1,4 0 1,1 0 1,3 4-2,-4-4-2,4-4 3,0 1 2,4 0-2,-1-1 0,1 1 1,0 0 0,-4-1-2,0 4 1,0 0 0,4 0 3,7 0-5,-3 0-1,-5 0 0,-3 0 2,-3 0-1,3-3-1,0 3 3,0-3 0,-4-1-4,4 4-1,0 0 1,0 0 0,0-3 3,0 0 1,0-1-4,0 1 1,0 0 0,4 3 2,-4 0-1,4 0-1,-8-4 1,4 4-1,0 0-3,-4 0 0,0-3 4,4 0 1,0-1 0,-7 1-2,-4-1-2,-4 4-1,0 0 2,-4 0 0,0 0 1,0 0 0,0 0 2,-3 0 1,-5 0 1,-3 0 2,0 0 1,-4 0 1,-4 0 2,1 0 1,-5 0-3,1 0-3,3 0-5,0 0 0,4 4 0,0-4 0,4 0-9,4 0-4,3-4-48,8 1-20,-15-4-54</inkml:trace>
  </inkml:traceGroup>
</inkml:ink>
</file>

<file path=ppt/ink/ink7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28.995"/>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04C8FFA8-342B-4991-86F0-7F1DD1E7C6F5}" emma:medium="tactile" emma:mode="ink">
          <msink:context xmlns:msink="http://schemas.microsoft.com/ink/2010/main" type="inkDrawing" rotatedBoundingBox="130,12370 1295,11360 1578,11687 414,12697" semanticType="callout" shapeName="Other">
            <msink:sourceLink direction="to" ref="{1212070A-9F35-4754-8A4A-F517308AE093}"/>
          </msink:context>
        </emma:interpretation>
      </emma:emma>
    </inkml:annotationXML>
    <inkml:trace contextRef="#ctx0" brushRef="#br0">2 583 104,'-4'-3'41,"4"3"-22,0-4-16,0 4 12,0-3-9,0 0-1,0-1 1,0 1 1,0 0 3,0 3 4,0 0-2,0 0 1,0 0-7,0 0 0,0 0 4,0 0-6,0 0 0,0 6 2,4 1 1,0 3-1,0 4-1,-1 2-1,1 1 2,0 3 1,-4 0 1,0 7-2,0-3 1,0 6-2,0 0 2,0 0 0,0-3 1,0 0-4,0-4-1,0 4-3,0 3-1,0 0 1,0-3 2,0-4-3,0-2 0,0-5 3,0-2 1,0-4 3,0 0 1,4-3 3,-4-7 4,0 0-2,7 0 1,1-7-3,-1-3 1,1-7-4,3 4-2,1-4-5,10 0 0,1-6-2,3-4-2,4-7 3,4-6 0,8-3 1,-1-8 2,4 1-1,4 3-1,0-10 1,4 0-1,4 0 2,3-6 1,-3-8-1,-5 7 1,1 4-4,-4 0 0,-3 13 1,-9 7 2,-3 6-1,-4 7-1,-3 7 1,-5 3-1,-3 4 0,0 3 0,-4 3 0,-4 4 0,1 0-20,-5 3-7,1 0-35,-8 6-12,-4 4-30</inkml:trace>
  </inkml:traceGroup>
</inkml:ink>
</file>

<file path=ppt/ink/ink7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32.621"/>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1212070A-9F35-4754-8A4A-F517308AE093}" emma:medium="tactile" emma:mode="ink">
          <msink:context xmlns:msink="http://schemas.microsoft.com/ink/2010/main" type="inkDrawing" rotatedBoundingBox="522,13085 3465,13076 3469,14515 526,14523" hotPoints="3454,13909 1843,14514 304,13743 1915,13138" semanticType="enclosure" shapeName="Ellipse">
            <msink:destinationLink direction="to" ref="{04C8FFA8-342B-4991-86F0-7F1DD1E7C6F5}"/>
            <msink:destinationLink direction="with" ref="{E7755900-32CB-4551-85D8-99D4AACAABBD}"/>
          </msink:context>
        </emma:interpretation>
      </emma:emma>
    </inkml:annotationXML>
    <inkml:trace contextRef="#ctx0" brushRef="#br0">2571 327 124,'-23'-7'46,"20"4"-24,-1-7-17,-4 6 11,1-2-9,-5-1-4,1 0-5,0-3 1,-4 0 1,0 0 11,-4 0 5,-4 0 5,-11 0 4,0-7-7,0-3 0,-3 0-9,-1 3-1,0 4-4,-3-1-1,-8 4 1,4 4 2,-1-1 1,-3 3 1,0 1-2,-7 0 1,3-1 0,0 1 3,0-4-1,1 1 2,3-1-4,-8-3 1,4 0-5,0 0-2,-3 0 0,-1 3-1,-3 4 0,0-1 2,-1 4-1,1 0-1,0 4 1,-1-1-1,9 0 0,-1 1 2,8 2-1,-1-2 2,-3 3-2,4-1-1,0 4-2,0 0 1,-1 7 1,5 3 0,-1 0-3,5 0 2,-5 1-1,5-1 0,3 3 2,0 1 2,3-1-1,5 0-1,0 1-2,3 6 1,-3 4 1,3-1 2,0-3-1,5 4-1,-5-4 1,8 3-1,0-2 0,3 5 0,5-2 0,-1-4 0,5 0 0,-1 0 0,8 1-3,3-1 0,1 0 2,3 0 2,4 4-2,0-4 0,4 7 1,0 0 0,4-1 0,3-2 0,4-4 2,0 4 1,0-1-1,4-3-2,4 0 3,0-3 0,-1-3 1,16-4 0,-4 0-5,0 0 1,-4-3 0,5 0 2,-1-4 1,0-3 1,0 0-2,0 0 1,0 0-2,7 0 2,4 0-4,-3 0 0,-16-3 1,12 0 2,-4-4-1,12-3 2,-9-3 2,-3-1 2,0 1-6,4-4 0,-4 1-1,4-1 0,0 4 0,-4-1 2,-4 1-1,0 0-1,-3-1 1,3 1 1,4-1 1,-4-2 1,1-1-2,-1 0-2,-4 4 3,1 0 0,-1-4-1,4 0-2,-3 4 1,-4 0-1,-4-1 0,-1 1 2,-2-1 1,-1-2 1,11-1 0,-3-3 2,-4 0-1,0-7 0,0 0-3,0 1-2,-4 2 1,0-2 1,-4-1-1,1 0-1,-5 0 5,-3-3 1,4 0-2,-4 0-1,7-17-1,-3 7-2,-4 0 3,-4 3 2,0 0-4,0 0-3,-4 1 3,-3 2 1,-5 1 0,-3-1 1,0 1 0,-3-4 1,-5 0-2,1 0 1,3-3-2,-4 3-1,5 0 1,-9 4-1,1 3 0,3 0 0,-7 0 0,4 6 0,-4-9 0,0-11 0,0 7 0,0 7-3,0 0 2,-4 0 3,0 3 1,0 1-4,0-1-1,0 3 3,4 1 3,0 3-3,4 0-1,0 3-11,-1 4-3,-3 0-9,0 3 0,4 3-10,-8 0-4,0 1-53,0-1-24,-3-10 11</inkml:trace>
  </inkml:traceGroup>
</inkml:ink>
</file>

<file path=ppt/ink/ink7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38.215"/>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CBE1BB62-702D-4450-9E92-F8EB23FA9E42}" emma:medium="tactile" emma:mode="ink">
          <msink:context xmlns:msink="http://schemas.microsoft.com/ink/2010/main" type="inkDrawing" rotatedBoundingBox="462,14905 3215,14627 3376,16223 624,16501" hotPoints="3331,15674 1862,16356 494,15488 1964,14806" semanticType="enclosure" shapeName="Ellipse">
            <msink:destinationLink direction="with" ref="{E7755900-32CB-4551-85D8-99D4AACAABBD}"/>
          </msink:context>
        </emma:interpretation>
      </emma:emma>
    </inkml:annotationXML>
    <inkml:trace contextRef="#ctx0" brushRef="#br0">2548 210 315,'-11'-4'20,"0"1"-5,-1 0-4,1-8 0,0 1-2,-4 4 2,-1-1-2,1-3 0,-4-3-1,1 2 2,-5 5-3,-3-4 1,-5 0-3,5 0 0,0 0-1,-4 0 0,-4-1-5,0 5 1,0-1 0,-4 0 2,-3 4 1,-1 0 3,-3-1-3,3 1-2,-7 0 2,0-1 0,0 1 5,0 0 3,4-1-9,0 1-2,0-1-1,-4 1 2,0 0 0,0-1 2,0 4-4,-4 0-2,4 4 2,0-1 2,0 0 0,3 1 2,-3-1 0,4 1 3,0-1-5,0 4-1,-4 3 2,0 3 1,0 0-4,0 11 1,-4-4 0,0 0 2,4 0-3,0 0-2,4 0 2,0 1 2,3 2 0,1 0-1,3 1 1,0-1-1,4 8 0,0 5 0,0-2 0,4-1 2,0-2-1,4-1 2,3-3-2,0-1 2,-3 5-4,7-5 0,4 1 1,0 0 0,4 0 0,3 0 0,4 3 0,1 0 0,10 3 0,1 8 0,3 2 0,4-3 0,0 4 0,4-7 0,0 0-3,4 0 0,10 0 2,-2 3 2,3-10 0,3-3 2,1-4-2,3 1-1,-3-1 3,15 1 0,-8-1-1,12 7-2,-5-3-2,-2 0 1,6-10 1,-7 3 0,0-7 4,0 0 2,0 8-2,-4-5-1,1-2-3,3-4-1,-4-4 3,0 5 1,0-11 3,1 6 1,3-6-3,0 14-1,0-14-1,3-4 1,5 4 0,-4-3 3,0 0-3,3 3-2,-7-4 0,0-2 1,-4-1 1,1-3 3,6-7-1,-3 7 0,-3-7 1,-1 0 1,0 1-6,0 2 0,-3-2 1,7 5 1,-8-2 1,1-4 0,-12 7 0,11-6 0,-10 2-2,18-13-2,-4-6 1,-7 3 1,-4 6-1,-4 1 2,-4-1 2,0 1 2,-3-1-1,-4-2-1,-4-5-1,0-2 0,0-1-2,-4 4 1,1 0-2,-1 0-1,0 0 1,-3 0-1,0 3 0,-1 3 0,-3 1 0,0 3 2,-4 0-1,0 3 2,0-7 0,-4 4 1,0 0 2,-3 3-3,3-3 0,-4 0 1,1 0 0,3 3-2,0 1-2,-3-5-2,3-2 1,-4 3 1,1 3 0,-1-6-3,1 3 0,-1 3 2,1 3 0,-1 1-2,4 0 2,0-1 1,-3 4 2,3 0-1,0 0-1,1 3-6,-1 1-4,0-1 1,0 4 0,1-1-5,3-3-2,-4 4-11,4 0-3,0-4-39,4-3-16</inkml:trace>
  </inkml:traceGroup>
</inkml:ink>
</file>

<file path=ppt/ink/ink7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7:54:36.746"/>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E7755900-32CB-4551-85D8-99D4AACAABBD}" emma:medium="tactile" emma:mode="ink">
          <msink:context xmlns:msink="http://schemas.microsoft.com/ink/2010/main" type="inkDrawing" rotatedBoundingBox="3096,14987 3116,15005 3114,15008 3093,14990" semanticType="connector" shapeName="Other">
            <msink:sourceLink direction="with" ref="{CBE1BB62-702D-4450-9E92-F8EB23FA9E42}"/>
            <msink:sourceLink direction="with" ref="{1212070A-9F35-4754-8A4A-F517308AE093}"/>
          </msink:context>
        </emma:interpretation>
      </emma:emma>
    </inkml:annotationXML>
    <inkml:trace contextRef="#ctx0" brushRef="#br0">19 20 60,'0'-3'24,"0"3"-12,0-3-14,0 3 32,-4 0 1,1-4 2,-1 1 2,0 0-4,0-1 1</inkml:trace>
  </inkml:traceGroup>
</inkml:ink>
</file>

<file path=ppt/ink/ink7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6:44.017"/>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30 17 76,'0'-7'30,"0"7"-16,-15 0-8,15 0 11,-4 0-3,8-3 2,-8 0-5,0 3 1,0-4-5,1 4 1</inkml:trace>
</inkml:ink>
</file>

<file path=ppt/ink/ink75.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6:47.392"/>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32 54 212,'-7'0'4,"-1"-3"3,1 3 4,3 0 6,0 0 0,0 0-1,1 0 0,3 0 0,0 0-6,0 0-4,0 0-6,0 0 0,7 7 0,1-7 2,3 3 1,4 0 1,-4 1 0,4-1 0,4 0 2,0 1 3,0 2-6,-4 1-2,4 0 1,0-7 1,0-4 3,3 11 1,5-3-3,-1-8-1,-3 8 3,3-1 1,0-3-6,1 0 0,3 0-6,0 0 1,0 0 2,4-3 3,4 6 0,0-6-1,-1-4 1,1 0-1,-4 4 0,0-1 2,11-2-3,-3 2 0,-5 1 1,1 0 0,0 3 2,-1 0 1,1 3-4,0-3-1,7 3 1,-3-3 0,-1 4 1,1-4 0,-1 0 2,8-4 1,0 1-4,-4 0-1,1-1 1,-1 4 0,0-3 1,-3 0 2,3 3-1,0 0-1,0 0 1,0 0 1,-3 0-3,-1 0 0,5 3-1,-1-3 0,0 0 4,0 0 3,4-3-2,-3-1-2,-1 1-3,8 0 1,-4-1 3,0 1 3,-4 0-2,0 3 0,-3 0-1,7 0-2,-4 0-2,0 0 1,0 0 3,1 0 1,-5 0-4,4 0 1,8 0 0,-4 0 0,0 0 0,0-4 0,-4 1 0,12-4 0,-8 4 0,0-4 0,0 4 2,-4-1 1,1 4-4,-1 0-1,4 0 3,-4 0 3,0 0-6,-3 0 0,-1 4 2,8-4 4,4-4-3,-4 4-1,0-3-2,0 3 0,-4-3 2,4 3 2,-3 0-1,-1 0-1,0 0 1,-3 3-1,-5 4 0,1-4 2,3-3-3,5 3 0,10-3 1,-3 0 2,-4 0-3,-4 4 0,1-4 1,-1 0 0,4 0 0,-4-4 2,-4 4-3,1 0 0,-4 0 1,-4 4 0,7-4 0,8 0 0,-4 0 0,1 3 0,3-6 0,-4 6 2,4-3-3,0 0 0,-4-3 1,0 3 0,-3 0 0,-1 0 0,5 0 2,3 0 1,-4 0-1,0 0 1,-3 0-2,-1 3 2,0-3-2,5 0-1,3 0 1,-4 3-1,-4-3 0,1 4 0,-1-4 0,5 0 0,3 0 0,3 3 2,-3-3-3,-3 0 0,-1 0 1,0 0 2,12 0-1,-8 0-1,0-3 1,-4 3 1,-4-4 1,8 8 1,0-4-5,-3 0 1,-1 0 0,0 0 0,-3 0 0,-1 0 2,4 0-3,1 0 0,-5 0 1,1 0 2,3-4-3,-4 4-2,5-3 2,3 3 2,-4 0 0,-4 0 2,1-3-4,-1 3-2,1 0 2,-5 0 2,5 0 0,3 3-1,0-3-2,-3 3 1,-1-3 3,1 0 1,11-3-1,-4 3-2,-4 0 1,0 0-1,-3 0 0,-1 0 2,-3 3-3,7-3 0,-4 7-1,1-3 0,-1-1 2,1 0 2,-1-3-1,5 0 2,3-3-4,-4 3 0,0 0 1,0 0 2,1-3-1,-5 3-1,1 0 1,3 0 1,-4 0-3,-3 0 0,0 0 1,-4 3 0,3-3 0,5 3 0,3-3-3,-4 0 2,5 0 1,-1 0 0,-4 0 0,1 0 0,-1-3 0,5 3 2,-5-3-1,1 3-1,-1-4 1,1 4-1,3 0 0,4 0 0,-4 0 0,0 0 0,1 0-3,-1 0 2,0 0 1,0 4 0,4-8 0,0 4 0,-3-3 0,3 3 0,3-4 0,9 4 2,-9-3-3,1 0 0,0-1 1,-4 4 2,0-3-3,0 3 0,0 0 1,-4 3 0,1-3 0,-1 4 2,11-4-3,-3 0 0,-4 0 1,0 0 0,0 0 2,-4 0 1,4 0-4,4 0-1,-4 0 1,0 3 0,0-3 1,0 3 0,4-3 0,-4 4 0,-4-1 2,4-3 1,-3 0-4,-1 0 1,0 4 0,4-1 0,0-3-3,-4 3 2,-3-3 1,11 0 0,3-3 0,-7 3 2,0-3-1,0 3-1,-4 0 1,4 3-1,-3-3 0,3 3 0,-8-3 0,4 0 0,-3 0-3,-1 4 2,8-4 1,-3 0 2,-1 0-1,-4 0-1,1 0 1,-4 0-1,-1 0 0,-3 0 0,4 0 0,0 3 0,-1-3 0,-3 3 0,0-3 0,0 0 0,0 0-3,-4 0 2,15 0 3,-7 0 1,0 0-1,-4 0-2,0-3-2,0 3 1,0 3 1,-4-3 0,0 0-3,0 4 2,8-4 1,-4 0 0,-4 0 0,0 0 2,0 0-1,-3 0 2,3 0-4,4 0 0,7-4 1,-7 1 0,0 0 0,-4 3 0,0 0 0,4 0 0,0 0 0,-4 0 0,0 0 0,1 0 0,3-4 0,0 4 0,-4-3 0,0 3 0,0-3 0,4 3 0,-8 0-3,8 0 2,8-4 1,-8 4 2,-4 0 1,0 0 1,0-3-5,0 3 1,0-4-2,-3 4 0,-1 0 0,-3 0 0,7 0 2,0 0 2,0 0-1,-3 4 2,-5-4-4,1 0 0,0 0 1,-1 0 2,-3 3-1,4-3-1,7-3 1,-4-1-1,8 1-3,0 3 2,-4-3 1,0 3 2,1 0-3,-1 0 0,0 0 1,-4 3 0,1-3 0,3 0 0,4 0-3,-4 0 2,-4 0 1,5 0 2,-5 0-1,4 3 2,0-3-4,4 4-2,8-4 4,-8 0 1,-4 0 0,0 0-2,0 0 1,0 0-1,-3 0 0,-1 0 2,0 0-1,1 0-1,3 0-2,4 3 1,-15-3 1,7 4 0,1-4 0,-5 3 2,1 0-1,-1-3-1,1 0-2,-4 4 1,0-4 3,0 0 1,7 0-4,4 0 1,0-4-2,-3 4 0,-5 0 2,1 0 2,3-3-1,-3 3-1,-4 0 1,0 3-1,0-3 0,-1 0 0,-3 0 0,-3 0 2,-1 0-1,0 0 2,-3 0-2,-1 0 2,1 0-2,-8 0-1,0 0 1,8 0-1,-1 0 0,1 0 2,-5 0-3,5 0 0,-1 4 1,-7-4 2,4-4-8,-4 4-3,0 0-13,-4 4-6,-7 2-95</inkml:trace>
</inkml:ink>
</file>

<file path=ppt/ink/ink76.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6:50.877"/>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98 143 40,'-3'-10'16,"3"14"-8,0-8-1,0 4 9,0-3 1,0 0 8,-8 3-7,-3 0-7,3 3-2,1-3-4,-1 3 0,-3 1-1,3-1 0,1-3 6,-1 0 6,4 0 3,1-3 3,-1-1-10,0 4-2,0 0-6,4 0-1,0 0 1,0 0-2,0 0-2,0-3 1,0 3 1,4 3-1,0 1 2,3 2 2,1-2 2,7-4 1,0 0 0,4 3 0,4 0 0,-5 1-2,1-4-1,0 3 1,0-3 1,0 3-1,0 1 1,0-1-9,-1 0 0,1-3 2,8 0 2,3-3 0,0 3-2,0 0 1,0-3-1,0 3 0,4-4 0,0 1 2,0 0 1,4-1-1,0 4 1,-4 0-2,-1 0 2,1 0-2,0-3-1,8 0 1,3-1-1,-3 1-3,-1 0 2,4-4 1,-3 0 2,-1 4-1,8 0-1,-4-4 3,1 3 0,-5 1-1,1 0-2,-5-1 3,1 4 2,4 0-2,3 0-2,-4 0 0,1 4-1,-1-4-5,1 0 1,-5 0 4,5 0 4,-1 0-1,1 0-2,-1 0 0,-3 0-1,0 0 0,-4 0 2,7-4-1,1 4 2,-1 0-4,4 0-2,-3 0 4,-1 0 1,-3 0-3,3 0 1,8 0 2,-7 4 1,-1-1-4,-3-3-1,0 3 3,-1-3 1,5 4-3,3-4 1,-3 0 2,-1 3 3,1-3-4,3 0-3,8 4 3,7-4 1,-3 0 2,-8 0 0,0-4 0,-4 4 0,0-3 0,-4-1 2,5 4-5,-5 0-1,1 4-2,-1-1 0,1-3 2,-5 0 2,5 4-1,7-4-1,0 0 1,-4-4-1,0 1 0,8-4 2,4 7-3,-8-3 0,0-1 1,0 1 0,-4 0 2,0-1 1,0 4-4,8 0 1,-11 4 0,-1-4 0,1 0-3,-5 0 2,-3-4 1,15 4 2,-3 0-1,-5 0-1,0-3-2,-3 0 1,0-1 3,-4 1 1,7 3-4,1-3-1,-1-1 3,-7 1 3,4 3-3,-4-3-1,0-1 0,-4 1 0,8-1 0,3 4 0,-3 0 0,-4 0 0,0 0-3,0 0 2,-4 0 1,-4 0 0,1-3 0,-1 3 2,4 0-1,4 0-1,-4 0 1,0 0-1,-3-3-3,-1-1 0,1 4 2,-5 4 2,5-8 0,-5 1 2,16 6-2,-8-3-1,0 0 1,-3 0-1,-1 0 0,0 0 0,1 0 2,-1-13 3,1 6-2,-1 11-2,-3-14 2,3 3 0,8 4-1,-8 9-2,1-12-2,-5 12 1,1-12 1,0 12 2,-5 4-1,1-6-1,0-4 1,-4 0-1,0 0 0,0 0 0,-3-10 4,3 13 2,0 0-2,-4 1-1,0-4 5,-3 3-4,0-3-2,7 3-6,0 1 2,0-1 3,-4-3 0,0 0-1,1 3-13,-1-3-4,-3 4-40,-46-8-96</inkml:trace>
</inkml:ink>
</file>

<file path=ppt/ink/ink7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6:56.332"/>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69EE73C7-5BEC-40F6-8364-79772CD731E4}" emma:medium="tactile" emma:mode="ink">
          <msink:context xmlns:msink="http://schemas.microsoft.com/ink/2010/main" type="inkDrawing" rotatedBoundingBox="6947,7703 9960,7683 9961,7750 6948,7770" shapeName="Other"/>
        </emma:interpretation>
      </emma:emma>
    </inkml:annotationXML>
    <inkml:trace contextRef="#ctx0" brushRef="#br0">-2 66 44,'0'-3'19,"0"0"-10,4-1-4,0 4 8,0-3-1,0 0 1,-4-1-3,3 1 1,-3 0 0,0-1 1,0 4 0,0 0 2,0 0-1,0 0 0,0 0-1,0 0 2,0 0-3,0 0 1,8 0-7,-1 0 4,1 0 1,-1 0-3,5 0 1,-5 0-7,5 0-1,7 0 4,-4 0 5,7 0-1,-3 0 1,4 0-3,-1 0 1,5 0-4,3-3 0,-4 0-1,4-1-2,4 4 1,0-3 1,0 3 1,0 0 1,-4 0-2,0 0-2,1 0 3,-5 0 0,8-4-1,7 1-2,-3 0 1,0-1 1,0 1-1,-1 0 2,-3-1-2,0 1-1,-4 3 1,12-3 1,-1 3 1,-7 0 1,-4 3-2,0 0 1,1 1-2,-1-4-1,-4 0 3,16 3 0,-5-3-4,-3 0 1,4 0 4,-4 0 2,0-3 0,0 3 1,0 0-4,-4 0-2,4 0 0,0 0-1,0 3 0,-4 0 2,0 1-1,0-1-1,0 0 1,-3-3-1,7 0-3,3 0 2,-3 0 1,0 0 0,0 0 2,0 0 1,4 0-4,-8 0-1,0 0 1,0 0 2,8 0 0,-4 0-1,0 0 1,0 0 1,0 0-3,-4 0 0,0 0 1,4 0 2,-4 0-1,4 0-1,-4 0 1,0 0 1,1 0-1,-1 0 2,0-3-2,0 3-1,-4 0-2,1 0 1,3-3 1,-4 3 2,5 0 1,-1 0 1,-4 0-2,-3 0 1,-4 0 0,-1 0 1,-2 0-2,2 0-2,-3 0 1,1 0-1,-5 0 0,0 0 0,0 0 0,1 3 0,-5 0-3,5 1 0,-1-4-9,8 3-56,0 1-16,-8-8-19</inkml:trace>
  </inkml:traceGroup>
</inkml:ink>
</file>

<file path=ppt/ink/ink7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7:00.583"/>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702068A2-4BE3-4A62-A277-0604B290FE0D}" emma:medium="tactile" emma:mode="ink">
          <msink:context xmlns:msink="http://schemas.microsoft.com/ink/2010/main" type="inkDrawing" rotatedBoundingBox="11814,7780 21284,7562 21287,7673 11817,7890" shapeName="Other">
            <msink:destinationLink direction="with" ref="{6F0E6397-C801-4C9F-9145-FB2C88BD63CF}"/>
          </msink:context>
        </emma:interpretation>
      </emma:emma>
    </inkml:annotationXML>
    <inkml:trace contextRef="#ctx0" brushRef="#br0">23 239 152,'-4'-7'32,"0"3"-12,0 1-11,4 0-7,-4-1-2,1 1 1,3 0 3,-4 3 5,4 0-1,0 0 3,0-4-6,0 4-1,0 0 2,0 0 1,4 0-1,3 0 1,1 0-2,3 0 2,0-3-6,1 3-1,3 0 2,4 0 1,-4 0-1,7 0 1,-3 0 0,8 0 1,-1 0-5,0 0 1,1 10 6,-1-10 6,1 0-4,-1 0-2,4-3-3,4 9 0,-4-9-2,0 0-1,1 3 1,-1 0-1,0-4 0,0 4 0,0 0 0,0 0 0,4 0 0,4 0 0,-4 7 0,0-7 0,-4 7 2,0-11 1,0 1 1,1 0 0,2-1-2,5 1-2,-4 0 3,0-1 0,0 4-1,4-3 1,-4 3-2,0 0 2,-1-3-2,1 3-1,4 0 1,-4 0 1,0-4-1,0 1-1,0 0 1,0-1-1,3 1 0,5-1 0,-4 1 0,-4 0 2,0-1-3,-1 4 0,1 0 7,-3 0 4,-1 0-12,4 0-5,3 0 3,-3 0 1,4 0 3,0 0 2,-4-6-1,0 2 2,7 1-2,4 0-1,-3-1-2,-5 1-1,1 0 2,0-1 2,-4 4 0,0 0-1,0 0-2,3 0 1,5 0 1,-4 0 0,-1 0 0,1 0 2,-4 0-1,7 0-1,5-3 1,-5 0-1,-3 3 0,-1 0 0,1 0 4,0 0 5,-4 0-10,0 0-3,0 0 2,7 0 0,-3 0-1,3 0 0,-7 0 4,0 0 1,0-4 0,4 4 1,3-3-4,1 0 0,-5-1 1,1 4 0,0-3 0,0 3 0,-5 0 0,5-4 2,4 1-3,-5 3 0,9-3 1,-5-1 2,-3 1-3,-4 3 0,7-3 1,4 3 0,-3 0 0,-4 0 0,3-4 0,1 4 2,-1-3-3,1 3 0,-1-3 1,8 3 2,-8-4-1,1 1-1,-1 0 5,-3-1 4,-4 1-7,11 3-1,-3 0-1,-5 0 0,1 0 0,0 0 2,0 0-3,-4 0 0,-1 0 1,13-3 0,-5 3 0,-3 0 2,0 0-1,-1-4-1,-3 1 1,8 3 1,3 0-3,-4-4 0,5 1-1,-5 3 0,-3 0 2,0 0 0,-5 0 0,9 0 2,3 0-1,-3 0-1,-5 0 1,1 0-1,0 0-3,3 0 2,8 0 1,-4 0 2,1 0-3,-5 0 0,1-3 3,-1 3 3,4 0-7,4 0 0,-3 0 0,-5 0 1,1 0 1,-5 0 2,5-4-1,7 4-1,-4 0 1,-3 0-1,-1-3 0,-3 3 0,-1 0 2,-3 0 1,0 0-1,12-3-2,-5 3-2,-3 0-1,-4 0 2,0 0 0,-4-4 1,0 1 2,8 3-1,3 0 2,-3 0-4,-4 0-2,0 0 4,0 0 1,-1 0-3,1 0 1,-3 0 0,3 0 2,7-3-3,-7 3 0,-4 0 3,0 0 1,0 0 1,1-4 2,-1 1-1,7 3 0,5 0-6,-8 0-1,-4 0 1,0 0 2,0 0-2,0 0 0,1 0 3,-1 0 1,-4 0-4,1 3 1,14-6 0,-7 3 2,-4 0 1,0 0 1,-3 0 0,-1 0 2,-3 0-5,-1 0-1,5-3 0,3 3 2,8 3-3,-8-3 0,0 0 1,0 0 0,0 0 0,4 0 2,-4 0-1,-3 0-1,-1 0 3,4 0 0,4 0-1,-4 0 1,1 0-2,-5 0-1,0 0 1,1 0-1,3 0-3,8 3 0,3 1 2,-3-4 2,-4 0 0,0 0 2,0 0-2,0 0-1,-1 0 1,-2 0-1,-1 3 2,7-3 1,1 0-4,-8 0 1,1 0 0,-1 0 0,0 0 0,-4 0 0,1 0-3,7 0 2,7 0 1,-11 0 2,0 0-1,-3 0-1,-1 3-2,1-3 1,-1 0 1,-3 0 2,-1 4-1,-3-4 2,0 0-2,0 3-1,-4-3 1,0 3-1,4-3 0,3 0 0,-3 4 0,-4-1 0,0 0-3,0 1 0,-7-1-18,-8-3-9</inkml:trace>
  </inkml:traceGroup>
</inkml:ink>
</file>

<file path=ppt/ink/ink7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6:58.301"/>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6F0E6397-C801-4C9F-9145-FB2C88BD63CF}" emma:medium="tactile" emma:mode="ink">
          <msink:context xmlns:msink="http://schemas.microsoft.com/ink/2010/main" type="inkDrawing" rotatedBoundingBox="11846,7871 11861,7875 11861,7878 11845,7874" semanticType="callout" shapeName="Other">
            <msink:sourceLink direction="with" ref="{702068A2-4BE3-4A62-A277-0604B290FE0D}"/>
          </msink:context>
        </emma:interpretation>
      </emma:emma>
    </inkml:annotationXML>
    <inkml:trace contextRef="#ctx0" brushRef="#br0">15 4 40,'-4'-4'16,"1"4"-8,-1 0-10,4 0 4,0 0 6,-4 0 7</inkml:trace>
  </inkml:traceGroup>
</inkml:ink>
</file>

<file path=ppt/ink/ink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0:13.339"/>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6FD04F28-4FB3-43AA-8624-8EB354ECCB42}" emma:medium="tactile" emma:mode="ink">
          <msink:context xmlns:msink="http://schemas.microsoft.com/ink/2010/main" type="inkDrawing" rotatedBoundingBox="4656,13982 12216,14007 12215,14056 4655,14030" shapeName="Other"/>
        </emma:interpretation>
      </emma:emma>
    </inkml:annotationXML>
    <inkml:trace contextRef="#ctx0" brushRef="#br0">56 31 124,'0'0'46,"4"4"-24,-4-4-13,0 0 14,0 0-5,0 0 0,0 0-8,0 0-4,0 0-3,-4 0-3,1 0 3,-5 0 4,1 0 4,3 0 5,-4 0 2,1-4-3,3 1-1,0 3-2,0-3 0,1 3-6,-1 0-4,0 0-1,4 0 1,0 0-1,0 0 2,4 0-4,3 0 0,1 0 1,3 0 0,1 0-3,6-4 2,5 1 1,0 0 2,3 3-1,4-4-1,8 1 1,3 0 1,5-1 3,-5 4 2,4 0-3,1 0-1,-1 0-1,0 0-2,8-3-2,-8 3 1,0 0 1,4 0 2,-3-3 1,-1 3 1,0 0-2,0 0-2,1 0 1,-5 3 1,1-3-1,-1 3-1,1-3 1,7 0-1,-4 0 0,-4 0 0,4 0 0,1 0 2,-5 0 1,1-3 1,-1 0 0,4 3 2,-3 0-5,3 0-1,0 0 2,1 0 1,-1 0-1,4 0-2,0 0 1,0 0 1,0 0-1,0 0-1,-4 0 1,4 0 1,-4 3-1,1-3 2,-1 0-2,0 0-1,4 0 1,0 0-1,0 0 2,0 0 1,0 0-4,-4 0-1,1-3 3,-1 3 3,0 3-1,0 0 0,-3-3-1,-1 4-2,-3-1 1,4-3 1,3 0-3,0 0 0,-3 0 1,3-3 0,0 3 0,0-4 0,-3 4-3,-1 0 2,4 4 3,-7-4 3,4 3-2,-5-3-2,1 3 0,7-3-1,1 0 0,-1 0 2,15 0-1,-3-3 2,-5 3-2,-3 0-1,0 3 1,-3 1-1,-1-1-3,-4 0 2,1 1 5,3-4 5,0 0-10,1 0-1,-5 0 1,4 0 2,4 0-2,-3 0 0,-5 0 1,1 0 2,3 0-1,-4 0 2,1 0-4,-1 0 0,8 0 1,0-4 0,0 4 0,4 0 2,0 0-3,0 0 0,-4 0 1,3 4 0,-3-1 0,0-3 0,0 0 0,4 0 0,4-3 0,-1 3 2,-3 0-3,0 0 0,-4 0 1,-4 0 0,0 0 0,1 3 2,-1-3-3,-4 3 0,5 1 1,-5-1 2,12-6-3,-4 3 0,-4 0-1,0 0 0,1 0 4,-5-4 1,1 4-4,-5 0 1,1 4 0,-4-4 2,0 0-3,4 0 0,-5 3 1,1-3 0,8 0 0,3-3 0,-3 3-3,-1 0 2,1-4 3,-1 4 1,0-3-1,-3 0-2,-4 3-2,-4 0 1,4 0 3,-4 0 1,1 0-4,-1 0 1,0 3 0,4-3 0,4 0 0,3-3 0,-3 3 0,3 0 0,-3 0 0,3 0 0,-3 0 0,-4 0 2,4 0-3,-8 0 0,0 3 3,0 0 1,4-3 1,-8 0 2,1 0-3,-5 0-2,-3 0 0,0 0 1,0 0-1,-4 0-1,-4 0 1,1 0-1,-1 4-3,-3-4 2,-8 0-32,0 0-13</inkml:trace>
  </inkml:traceGroup>
</inkml:ink>
</file>

<file path=ppt/ink/ink80.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7:08.601"/>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74CD242B-46FD-4327-AA2D-BC6A178BA94F}" emma:medium="tactile" emma:mode="ink">
          <msink:context xmlns:msink="http://schemas.microsoft.com/ink/2010/main" type="inkDrawing" rotatedBoundingBox="12177,10605 14463,10555 14464,10615 12178,10666" shapeName="Other"/>
        </emma:interpretation>
      </emma:emma>
    </inkml:annotationXML>
    <inkml:trace contextRef="#ctx0" brushRef="#br0">166 66 76,'-4'0'30,"4"4"-16,-4-4-6,-4 3 11,1 0-5,-1-3 6,-7 11-2,0-11-8,0 0-1,0 0-3,0-4 1,4 1-4,-1-1 7,1 4 5,4 0-3,-1 0 1,4 0-4,0 0 0,1 0-5,-1 0-1,4 0 5,0 0 3,0 0-2,4 0 0,3 0 1,1 0 1,-1 0-3,5 0-3,3 0 0,7 0-1,1 0 2,-4 0 1,3 0-1,1 0-1,0 0-8,-1 0-2,5 0 6,-1 0 6,0 0-1,5 0 2,3 0-3,-4 0 0,0 0-1,0 0 0,0 0-2,0 0 1,-3 0 0,7 0 1,0 0 0,0 0 0,-4 0 0,0 0 0,4 0 0,-4 0 2,0 0-1,0 0 0,0 0-3,4 0 1,0 0-2,0 0 2,0 0 0,0 0 3,-4 0-5,0 0-3,-3 0 3,-1 0 1,4 0 0,4 0-2,-4 0 1,1 0 1,-1 0-1,0 0-1,0 0 1,0 0 1,0 0-3,-3 0-2,3 0 4,-4 0 1,5 0 0,-1 0 1,-4-3-2,1 3 2,-1-3-2,0-1-1,1 1 1,-5 0 1,12-1-1,0 1-1,0 0 1,0-1-1,-4 1-3,0 0 2,1-1 1,-5 1 0,0 0 2,-3 3 1,0 0-1,-1 0 1,1 0-2,-1-4-1,9 4 5,-9 0-5,1 0 0,3-3 0,-7 3 0,0-4 0,-4 4 2,-4 0-3,-3 0 0,-1 0-4,-7 0 1,4-3-22,-4 3-8,4-3-67,0-1-68,-4-6 48</inkml:trace>
  </inkml:traceGroup>
</inkml:ink>
</file>

<file path=ppt/ink/ink8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7:10.680"/>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8B34CD87-9500-4814-A4C4-CB121243F161}" emma:medium="tactile" emma:mode="ink">
          <msink:context xmlns:msink="http://schemas.microsoft.com/ink/2010/main" type="inkDrawing" rotatedBoundingBox="19284,10621 23390,10573 23391,10598 19285,10646" shapeName="Other"/>
        </emma:interpretation>
      </emma:emma>
    </inkml:annotationXML>
    <inkml:trace contextRef="#ctx0" brushRef="#br0">8 67 124,'-4'-3'46,"1"3"-24,3 0-17,0 0 11,0 0-7,0 0-1,0 0 0,-4 0 2,4 0-5,0 0-3,0 0 1,0 0 7,0 14 3,0-14 2,0 0 4,7 0-7,1 0-2,3 0 3,1 0 2,3 0-4,4-4 1,-1 4-5,1 0 1,8 0-3,3 0 2,0 0-4,0 0 0,4 0 1,-4 0 0,4 0-2,11-3 1,1-1-2,-5 1 2,1 0-4,-1-1 0,-3 4 1,3 0 2,-3 0-1,3 0 2,-3 0-2,0 0-1,0 0 1,-1 0 1,9 0-1,3-3 2,-4 0-2,-4-1 2,1 1 0,-1 3 3,1 0-1,-5 0 2,1 0-4,-4 0-2,4 3-5,-4 1 0,0-4 4,3 0 2,1 0 0,3 0 1,5 0-4,3 0 0,-8 0 1,1-4 0,-1 4 0,1-3 0,-5 3 2,1 0 1,7 0-1,-3 0 1,-1 0-2,-3 0 2,0 0-2,3 0 2,4 0-4,1 0 0,-1 0 1,-4 0 0,1 0-3,-1 0 2,4 0 1,1 0 2,-1 0-1,-4 0-1,1-3-2,3-1 1,0 4 3,1-3 1,-5 3-1,1 0 1,-5 0-4,1 0 0,0 0 1,-1 0 0,-3 0 0,8 3 0,3-3 0,-7 0 0,-1 0 0,1 0 2,-4 0-3,11 0 0,-3 0 1,-1 0 0,-3 0 2,0 0 1,-1 0-4,-3 0 1,0 0 0,0 0 0,0 0 0,8 0 0,3 0 0,-7 0 0,-5 0 0,-2-3 0,-5 0 4,0-1 2,-3 1-2,3 0-1,12-1-1,-4 1-2,-8 3 1,1 0-1,-5 0-3,-3 0 2,4 0 1,-8 0 0,0 0 2,-4 0 1,1 0-4,-5 0 1,1 3 0,-8-3 0,0 0-14,0 0-3,-4 7-26,-3 0-13,-9-4-65</inkml:trace>
  </inkml:traceGroup>
</inkml:ink>
</file>

<file path=ppt/ink/ink8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7:13.500"/>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20C57A80-5109-4AC0-B8ED-E02B151445C6}" emma:medium="tactile" emma:mode="ink">
          <msink:context xmlns:msink="http://schemas.microsoft.com/ink/2010/main" type="inkDrawing" rotatedBoundingBox="7231,11738 11248,11569 11250,11603 7232,11772" shapeName="Other"/>
        </emma:interpretation>
      </emma:emma>
    </inkml:annotationXML>
    <inkml:trace contextRef="#ctx0" brushRef="#br0">0 154 60,'8'0'24,"-4"0"-12,-1 0-3,-3 0 11,8 0-2,-1 0 1,1 0-1,-1 0-2,1 0-4,0 0 0,-1 0-5,1 0 1,-1 0-5,1 0 3,3 0 3,4 0 1,0 0 2,8 0 5,-1 0-8,1 0 0,-4 0-1,4 0 2,-1 0-3,1 0-2,-4 0 2,11 0 0,4-3-1,-4 3-1,0 0-3,-4 0-2,5 0 1,-1 0 1,0 0 1,0 0 1,0 0 0,0 0 0,4 0 0,4 0 2,-8 0-3,0 0-2,1 0 2,-1 0 2,0 0-2,4 0-2,4-3 2,-5 3 2,1-4-4,0 4-1,4-3 2,-4 0 3,11-1 0,-7 1 0,3 0-3,1 3-2,-4 0-2,-5 0 1,-2 0 1,-1 0 2,0-4-1,-4 1-1,8 0 1,8-1-1,-5-2 2,-3 2 3,0 1 0,-3-1 2,2 1-4,-2 0-2,-5 3-3,0 0-1,5 0 4,-5 0 3,8 0-1,0 0 0,-4 0-1,0 0 1,0-4-2,0 1 2,4 0 0,8-1 1,-8 1-2,-4 0 1,0 3-2,0 0-1,0 0 1,1 0 1,-1 0-3,0 0 0,0 0 1,0 0 2,8-4-1,-4 1 2,-4 3-2,0-3 2,0-1-2,-3 1-1,-1 0 1,16 3-1,-1-4 0,-7 4 0,0-3 0,4-1 0,-1 4 0,-3-3 2,0 3 1,4-3 1,3 3-2,-7 0 1,-3 0-2,-1 0 2,-4 0 0,0 0 1,-3 0-5,0 0 1,-1-4 2,8 4 1,4-3 1,0 0 0,-3-1-2,-5 4 1,0-3 0,1 3 3,-5 0-5,1 0-1,0 0 2,-5 0 3,1 0-4,0 0-3,0 0 1,7 0 2,-3 0 0,0 0 2,-5 0-2,5 0-1,-4-3-2,0-1 1,0 1 3,-1 3 3,-2 0-4,2 0-1,-2 0 0,10 0 0,8 0 0,-4 0 0,-7 0-3,-5 3 2,-2-3 1,-1 0 2,-4 0-1,0 0-1,-3 0 1,-1 0 1,1 0-12,-8 0-3,7 0-14,-7 0-3,0 0-37,-3 0-16,-16-10-34</inkml:trace>
  </inkml:traceGroup>
</inkml:ink>
</file>

<file path=ppt/ink/ink83.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7:34.581"/>
    </inkml:context>
    <inkml:brush xml:id="br0">
      <inkml:brushProperty name="width" value="0.53333" units="cm"/>
      <inkml:brushProperty name="height" value="1.06667" units="cm"/>
      <inkml:brushProperty name="color" value="#FFFF00"/>
      <inkml:brushProperty name="tip" value="rectangle"/>
      <inkml:brushProperty name="rasterOp" value="maskPen"/>
      <inkml:brushProperty name="fitToCurve" value="1"/>
    </inkml:brush>
  </inkml:definitions>
  <inkml:trace contextRef="#ctx0" brushRef="#br0">24 107 48,'0'-3'19,"0"3"-10,0 0-4,0 0 8,0 0 2,0 0 0,0 0-1,-3 0-1,-1 0 6,0 0 2,0 0-4,1 0 0,-1 0-6,0 0 1,4 0-7,-4 0 1,4 0 4,0 0-2,0 0 1,0 0-1,0 0 0,0 0 0,0 0 0,0 0-2,0 0-1,0 0-1,0 0 0,0 0-2,0 0 1,8 0 0,-1 0 1,1 0-2,3 0-2,1 0 3,3 0 0,0 0-1,0 0 1,4 0-2,-1 0 2,5 0-2,7 0-1,0 0 3,1 0 0,-5 0 1,0 0 0,5-3-5,-1-1-1,11 4 3,-3-3 1,-4-1 0,0 1 1,0 0-2,0 3-1,0 0 3,-1 0 0,1-4-1,8 1 1,-8 3-2,0 0 2,0 0-2,0 0-1,0-3-2,-4-1 1,11 4 5,1 0 2,-5-3-7,1-4-1,-4 1 0,0 2 1,-4 8 3,0-8 1,0 8-4,4-8-1,4 4 3,-4 4 1,-4-8 0,4 1-2,0 0 1,0-1-1,7 1 0,1 0 2,-1-1-1,-3 1 2,0 3-2,-1 0-1,1 0 1,-4 0 1,8 0-1,3 0-1,-4 0 1,5 0-1,-5 0 0,-3 0 0,7 0 0,4 0 0,-4 0 0,0 0 0,1 0 0,-5 0 0,1 0 2,10 7 1,-6-1-4,-1 1 1,0 0 0,0-4 2,4 0-1,8 1-1,-4-4-2,0 0 1,-1 0 3,-3 0 1,15-4-1,-11 1 1,0 3-2,-8 0-1,4 0 1,4 0-1,4 3 2,-5-3 3,-3 0-7,16 0 0,-9 0 0,8-6 1,-4 6 1,-7-4 0,-4 1 0,-3 0 0,6 6 2,5-6 3,-8-1-2,4 8-2,-8-1 0,0 0-1,-3 4-3,14-7 2,-7 3 1,-4 1 2,-3-1-1,3 0 2,-3-3-4,14 4 0,-7-1 1,0-3 2,-4 0-1,1 0-1,-5 0-2,4 0 1,4 0 1,-3 3 2,-5 1-1,-3-1-1,0 0 1,3-3-1,4 4 0,4-1 0,-3-3 0,-1 0 0,-4 0 0,1 0 0,-5 0 2,5-3 1,3-1-1,-3 1-2,-5 3 1,1 0 1,-4-3-1,0-1 2,7 4-4,8 4 0,-3-4 1,-5 0 0,1 0 0,-1 0 0,-3 0 0,3 0 0,4 0 0,-7 0 2,-4 0-3,0 0 0,-4 0 1,0-4 0,1 1 0,6 3 0,8 0 0,-3 0 2,-4 3-3,-1-3-2,1 4 2,0-4 2,-4 3 0,7-3-1,4 0 3,-7 0 0,0 0-4,-4 0-1,0 0-2,0-3 3,7 3 2,4 0 2,-3 0 1,-1 0 0,1 0-5,-1 0-1,-7 0-2,0 0 3,4-4 0,3 1 1,-3 0 0,-4 3 2,0 0-3,-4 0 0,0 0 1,-3 0 2,-5-4-3,23 4 0,-3 0 3,-4-3-1,-4 3-1,-1 0 1,1 0-1,-3 0 2,-1 0 1,0-3-1,0 3 1,4 0-2,-4-7-1,-3 7 1,-1-3-1,0 3 0,1-7 2,-1 0-1,-3 4-1,29 0-2,-10-1-1,-1 1 2,-3 3 0,-4 0 3,0 0-1,-4 0-1,0 10 1,4-10-1,8 3 0,-8-3 2,0-3-3,-4 3 0,0 0 3,0-3 1,0 3-1,4-4-2,8 1 3,-5 3 2,1-4-2,-4 4-2,0 0 0,0 0 1,0 0-3,3 4 0,5-4 1,-8 3 2,0-3-1,4 0-1,3 0 1,-7 0 1,26-3-1,-7 3-3,-4 0 1,-4 0 1,1 0 2,-5 0-1,4 0 2,1 0-4,-5 0 0,-3 0 1,-4-4 2,0 4-1,3 0-1,9 0 1,-1-3-1,0 3 0,-4 0 0,1-3 0,-1-7 0,-3 3-3,-4 0 2,11 4 1,-3 3 2,-1 0-1,-3-3 2,-4 3-2,4 0-1,-4 0 1,7 0-1,4 6-3,-3-9 2,-5 10 1,1-1 0,0-2 0,0-1 2,-5-13-1,5 7-1,7 9 1,-7-9 1,0 0-3,0-1 0,-1 4 3,5-3 1,3 0-1,-4-1-2,1 4 1,3 10 1,-7-3-3,0-14 0,-1 14 1,1 0 0,3-4 2,-3 0 1,0-3-4,-4 0 1,3 0-2,-3 0 0,8 0 2,7 4 2,-4-4-1,-3 0 2,-1 3-2,1-3-1,-5 3-2,5-3-1,3 0 4,-7 7 3,-1-7-1,1 7-2,0-7 0,-4 3 1,11 1-1,4-1-1,-8 0 1,1-3-1,-1 4 0,-3-11 0,0 10 0,-4-6 2,7 6 1,1-3 1,-1 0-2,-3 4-2,-4-4-2,0 3 1,0-3 1,7 3 2,4 1-1,-3-1 2,-1-3-4,1 0-2,-1 3 4,-3 1 1,3-4 2,-7 3 2,8-3-5,-1 0-3,-7 0 3,0 0 1,0 0 0,0 0-2,8 0 1,3 3 1,-4 1-6,-3-4-1,0 3 4,-1-3 5,1 0-2,-4 3 1,0-3-1,4 0-2,-4 0 1,-1 0 1,-2 0-1,3 0-1,-4 0 1,0 0-1,8 0 0,3 0 0,-3 0 2,-1 0 1,1 0-4,0 0-1,-4 0 1,4 0 0,3 0 1,0 0 2,-3 0-1,-4 0-1,0 0 1,0 0-1,-4 0 0,0 0 2,8 0-1,3 4-1,-3-4-2,-4 0-1,4 0-5,-4 0-2,0 0 11,0 0 6,0 3 0,7-3 1,-7 0-10,0 4 0,0-4 2,0 0 4,0 0-6,-4 0-3,8 0 7,3 0 3,4 0-7,-7 0 0,0 0-2,-1 0 2,1 0 3,-4 0 2,4 0-4,3 0 1,-3 3-2,-4-3 0,0 3 2,-4-3 2,0 0-1,0 0 2,23 0-2,-8 0-3,-3 0 1,-1 0-1,-3 0 0,0 0 2,-4 4 0,3-4 2,-3 0 1,4 0-1,-4 0 1,-4 0-4,0 0 0,-3 0 1,6 0 0,-6 0-3,7 0 2,3 0-6,-6 0-3,-1 3 12,-4-3 5,1 3-11,-1 1-4,0-1 9,1 0 9,-1 1-5,1-1-2,-5 0-2,8 1-1,1-1-3,-1 0 2,0-3 1,-4 4 2,1-1-1,-1-3-1,0 4 1,8-4-1,8 0 0,-8 0 0,0 0 2,-4 3 1,0-3-1,0 3-2,0-3-2,0 4-1,-3-1 2,-1 0 0,1 1 3,7-4 1,-4 3-4,-4 0-1,1 1 3,-1-4 3,0 0-3,1 0-1,-5 3 0,9-3 0,2 0 0,-2 0 2,-5 0-1,0 0 2,-3 0-2,0 0 2,-1 0-2,1 0 2,-4 0 0,0 0 1,-1 0-5,1 0 1,-4 0 0,0 0 0,-3 0 0,-1 0 0,0 0 0,4 3 0,-3-3 0,-1 0 0,-3 0 0,-8 0 2,0 0 1,7 0-4,-7 0-1,0 0-2,0 0 0,0 0-2,0 0 1,0 0-2,0 0 0,0 0-1,0 0 2,0 0 2,0 0-1,0 0-1,0 0-1,0 0 1,0 0 4,0 0-1,0 0 1,0 0 2,0 0 0,0 0 0,0 0 0,0 0 0,4-3 0,-4 3-7,4-3-3,-4 3-14,0 0-5,0-4-45,-4-6-19,-4-20-11</inkml:trace>
</inkml:ink>
</file>

<file path=ppt/ink/ink84.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8:17:46.756"/>
    </inkml:context>
    <inkml:brush xml:id="br0">
      <inkml:brushProperty name="width" value="0.09333" units="cm"/>
      <inkml:brushProperty name="height" value="0.09333" units="cm"/>
      <inkml:brushProperty name="color" value="#ED1C24"/>
      <inkml:brushProperty name="fitToCurve" value="1"/>
    </inkml:brush>
  </inkml:definitions>
  <inkml:traceGroup>
    <inkml:annotationXML>
      <emma:emma xmlns:emma="http://www.w3.org/2003/04/emma" version="1.0">
        <emma:interpretation id="{ADF41223-F107-4BB5-8522-B8851B5663FF}" emma:medium="tactile" emma:mode="ink">
          <msink:context xmlns:msink="http://schemas.microsoft.com/ink/2010/main" type="inkDrawing" rotatedBoundingBox="2085,14485 21962,14590 21961,14763 2084,14658" shapeName="Other"/>
        </emma:interpretation>
      </emma:emma>
    </inkml:annotationXML>
    <inkml:trace contextRef="#ctx0" brushRef="#br0">5 30 60,'0'0'24,"0"-3"-12,0 0-16,0 3 2,0 0 1,0 0 0,0 0 3,0 0 1,0 0 10,0 0 3,0 0-3,0 0-3,0 0-1,0 0 1,0 0 1,-3 0 1,3 3 0,-4-3 2,4 0 8,0 0 4,0 0-8,0 0-3,0 0-8,0 0-3,0 0 0,0 0-5,0 0 1,0 0 2,0 0 1,7 0-1,1 3 1,-1-3 0,1 4 3,-1-4 1,1 0 1,3 0-2,1 0 1,6 0-4,-2 0-2,6 0 6,1 0-4,-1 0 1,-3 0 0,0 0 0,4 0 0,-4 0 2,-1 0-1,5 0 0,3 0-3,8-4-2,-3 1 3,-1 0 2,-4-1-4,1 4-1,-1 0-5,0 0 1,1 0 4,-1 0 2,-3 0-5,7 0 0,4 0 7,-4 0 5,0 0-4,-3 0-3,-1-3 1,0 3 0,1-3 3,3-1 1,0 1-1,4 0-1,-4 3-3,0 0 1,-3 0-4,-1 3 0,0 0 1,1 1 0,-1-4 0,-3 0 0,-1 0 0,9 0 2,6 0 1,-6 0 3,-1 0-3,0 0-2,-4 0-3,-3 0 1,-1 0 3,1 0 1,0 3-4,3 0 1,8-3 0,-4 0 2,0 4-1,1-4 2,-1 0-4,0 0 0,0 0-1,0 0-2,0 0 5,1 0 3,6 0-1,-7 0-2,8 0 2,-8 3 0,0-3-4,-3 3-1,-1 1 3,-3-1 1,7 0 0,4-3 1,-8 0-4,8 0 0,-7 0 1,7 0 0,-4 0 0,0 0 0,0 0 0,-4-3 0,5 3 0,3 0 2,-8 0-1,0 0-1,1 0 1,-1 0-1,4 0 2,0 0 1,1 0-4,6-3 1,5-1-2,-5 1 0,-3 0 6,0 3 2,-4-4-2,1 4-3,3 0 2,-4 0 0,-4 0-4,-3 0-1,3 4 1,8-1 2,-4 0 0,0-3 2,-3 0-4,-1 0-2,1 0 2,3 0 2,-4 0 0,4 0 2,4 0-4,-4 0 0,1 0 1,-1 0 2,0 0-3,0 0-2,0 0 2,0 0 2,-3 0 0,3 0 2,8 0-2,-4 0-1,-4 0-2,0-3 1,-4 3 3,1 0 1,-5 0-4,1 0-1,7 0 1,8 0 0,-4 0-2,-4 0 2,0 3 1,0-3 2,0 0-1,1 0 2,-5-3-2,0 0 2,4 3-4,-3 0-2,3 0 4,0 0 3,-7 0-1,-1 0 0,1 0-3,0 0-1,-4 0-1,3 0 0,1 0 2,-4 3 2,11-3-1,-8 0-1,9-3 1,-1-1 1,-4 1-1,1 0-1,-1-1 3,0 1 2,-3 0-4,0 3-3,-1 0 1,1 0 0,7 0 1,4 0 2,-4 0-3,0 0 0,0 0 3,1 0 1,2 0-1,-2 0-2,3-4-2,3 1 1,-3 0 1,0-1 2,-4 1-3,0-1 0,1 1 3,-1 3 3,-4 0-4,1 0-3,3 3-2,-4 1 0,8-1 5,-4-3 1,-3 0-3,-1 0 1,0 0 0,1 0 2,-5 0-1,1 0 2,7 0-2,8 0 2,-4 0-4,-4 0-2,0 0 2,0 0 2,0 0-2,1 0-2,-5 0 2,0 0 2,5 4 0,-1-4 2,0 0-2,0 0-1,0 0-2,-3 0 1,-1 0 1,0 0 0,1 3 0,7-3 0,3 0 0,-3 0 2,0 0-1,0 3-1,-4-3-2,4 0 1,-3 0 1,-1 0 2,7 4-1,5-4 2,-4 0-2,-5 0-1,-2 0-2,-1 0 1,0 0 1,0 3 0,8 0 0,3-3 0,1 0 0,-5 4 0,1-1 0,0-3 0,-4 0 0,0 0 0,7 3 0,1 1 0,-1-4 0,-7 0 0,0 3-3,0 0 0,-4-3 4,12 0 1,3 0 0,-4 4-2,-3-4 1,0 0-1,-4 3 0,0-3 0,0 0 0,-1 0 0,13 0-3,-9 0 2,-3 0 1,0 0 2,-4 0-1,1 0-1,-1 0 1,7 0-1,12 0 0,-11 0 0,-4 0 0,0 0 0,0 0 0,0 0 2,0 0-1,-4 0-1,4 3 1,4 1-1,-4 6 0,0-3 0,-4-1 0,0 1 0,0-4-3,-4 1 2,12-11 1,4 0 2,-5 14-3,-3-14 0,-4 4 1,4 10 2,-4-11-1,1 11-1,-1 0 1,-4-4-1,4 0-3,4 1 2,-4-1 1,1-3 2,3 0-1,-4 3-1,0-3 1,0 0-1,4 0 0,7 0 0,-3 0 0,-4 4 2,0-4-3,-4 3 0,0-3 1,0 14 0,1-1 0,-5-6 0,4-1 0,-3-2 0,7-1 2,-4 0 1,0 1-4,0-4-1,0 0 1,-3-4 0,-1 4-2,8 0 2,-4 0 1,8 0 2,-4 0-1,0 0 2,0 0-2,-1 0 2,1 4-4,-3-4-2,6 0 2,1-4 2,-4 1-2,-4 0 0,0 3 1,0-10 2,1 0-1,-5 13-1,0-10 1,5 1 1,-5 2-3,4 1-2,0-1 2,-3 4 2,-1-3-2,0 3 0,1 0 1,-1 0 0,1 0-3,-5-3 2,1 3 1,3 0 2,-3 0 1,3-4 1,1 4-5,-5 0-1,1 0 1,-4 0 0,3 0-2,-3 0 2,0 0 1,4 0 0,-4-6 0,7 6 2,4 0-1,0 0-1,-3 0 3,-1-10 0,-3 13-1,-1-10-2,1 11-2,0-11-1,-1 14 2,1-4 0,-1 0 3,1 1 1,3-4-6,1 3 0,-1-3 3,1 0 2,-1 0-3,-3 0 1,3 0 0,-3 3 0,3-3 0,-3 0 0,7-10 0,4 14 2,-4-4-3,0-10-2,-4 13 2,1-3 0,3-7-2,-4 1 2,1 2 1,-1 1 0,1 10 0,-5-14 2,1 4-1,3 9-1,1-2 1,-1-11-1,0 14 0,-3-14 0,3 4 0,-3-1 0,3 4 0,8-3 0,4 0 0,-4-1 0,-4 4 0,0 0 0,0 0-3,1 0 2,-1 0 1,0 0 2,0-3-1,4 3-1,4 0 1,-4 0-1,0 0-3,-4 0 0,0 0 2,0 0 2,0 0-2,8 0 0,3-4 3,-3 1 1,0 0-1,0 3 1,-1-4-4,-3 4 0,0 0-1,0 0 0,8 0 2,-9 0 2,5 0-3,0 4 0,-4-4 3,0 3 1,7-3-4,4 0-1,-7 0 1,0 0 2,0 0-2,-1 0 0,-3 0 1,0 0 0,-4 3 0,4 1 0,4-1 0,-4 7 0,-4 0 0,0-3 0,0 0 0,0-4 0,1 0-3,6 1 2,5-1 1,-1 0 2,-3 1-3,-4-1 0,0-3-1,0 0 0,4 14 2,-8-4 0,4-7 0,7 0 0,-7-3 0,0 0 0,0 0 0,-4 4 0,0-1-3,0-3 2,12 7 1,-4-4 0,-5 0 0,1 1 0,4-1 0,-4-3 0,0 0 0,0 3 0,0-3 0,4 0 0,-5-3 0,1 6 0,0-3 0,-3 0 0,-1 0-3,0 0 0,4 0 2,7 4 2,-7-1 0,0-3 2,-4 0-4,0 0 0,1 0 1,-1 0 2,-4 4-1,1-4-1,6 0 1,-6 0-1,3 0 0,0 0 0,-3 0-3,3 0 2,0 0 1,-4 3 2,4-3-1,4 0-1,8 3 1,-4-3-1,-4 0 0,-1 0 2,1-3-3,0 3-2,0 0 2,-4 0 0,4 0 1,4 0 0,-4 0-3,0-3 2,0-1 1,0 4 0,3-3-3,9 3 0,-1 0 2,0 0 2,-3 0-2,3-4 0,-4 4-1,1 0-2,-1-3 3,5 0 0,-1-1 1,-4 4 0,1-3 0,-1 0 2,16-7-6,-4 13 1,-4-10 3,-4 1 4,0-1-1,-3 4-2,-5-1-3,5 1 1,3-1 1,-7 11 2,-1-10-3,-3 3 0,0 0 1,0-4 0,8 4 0,3 0 2,-4 0-3,-3 0 0,0-3 1,-1 3 2,1 0-3,-4 0 0,-4 0 1,4 0 2,0 0-3,0 0-2,0 0 4,-4 0 1,0 0 0,1 0-2,-5 0 1,12 0-1,3 0-3,1-3 2,-5-7 1,5 10 0,-1 0 0,-7 0 0,0-10 0,0 13 2,0 0-3,0 1-2,-4-4 2,4 0 0,-4 0 1,0 3 2,12-10-3,-8 11-2,7-11 2,-3 10 2,-4-9-2,3-1 0,-3 0 1,0 4 0,0 0 0,4-1 0,-4 4-3,0 0 2,-4 0 1,4 7 2,0-10-1,-4-1-1,4 11 1,7-10-1,5-1-3,-5 1 2,-3 0 1,-4 3 2,0-4-1,0 1-1,0 3 1,-4-4 1,-4 1-3,4 3 0,4 0 1,-4 0 2,1 0-1,-5 0 2,0 0-4,-3 3-2,3-3 2,-3 4 0,-4-4 1,11 0 0,4 0 0,-4 0 0,-3 0 0,-1 0 0,0 0 0,1 0 2,-1 3-1,-3-3 2,-4 0-2,7 0 2,-3 0-4,3 0 0,-3 0 1,3 10 0,-3-10 2,-5 0 1,-2 10 1,2-13 0,-3 10-5,-3-1-1,-1-2 1,-3-1 0,-1 0-2,1 1 2,-1-4-1,1 0 0,-8 0-5,7 0-3,-7 0-8,8 0-1,-8 0-39,-4-27-87</inkml:trace>
  </inkml:traceGroup>
</inkml:ink>
</file>

<file path=ppt/ink/ink9.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traceFormat>
        <inkml:channelProperties>
          <inkml:channelProperty channel="X" name="resolution" value="369.51501" units="1/cm"/>
          <inkml:channelProperty channel="Y" name="resolution" value="415.70438" units="1/cm"/>
          <inkml:channelProperty channel="F" name="resolution" value="0" units="1/dev"/>
        </inkml:channelProperties>
      </inkml:inkSource>
      <inkml:timestamp xml:id="ts0" timeString="2017-11-12T16:30:34.249"/>
    </inkml:context>
    <inkml:brush xml:id="br0">
      <inkml:brushProperty name="width" value="0.09333" units="cm"/>
      <inkml:brushProperty name="height" value="0.09333" units="cm"/>
      <inkml:brushProperty name="color" value="#3165BB"/>
      <inkml:brushProperty name="fitToCurve" value="1"/>
    </inkml:brush>
  </inkml:definitions>
  <inkml:traceGroup>
    <inkml:annotationXML>
      <emma:emma xmlns:emma="http://www.w3.org/2003/04/emma" version="1.0">
        <emma:interpretation id="{0923DCE8-E0DA-4390-B33B-CCFC6022129D}" emma:medium="tactile" emma:mode="ink">
          <msink:context xmlns:msink="http://schemas.microsoft.com/ink/2010/main" type="inkDrawing" rotatedBoundingBox="22897,13706 24335,12873 24601,13331 23163,14165" semanticType="callout" shapeName="Other">
            <msink:sourceLink direction="to" ref="{940482C7-DD50-434C-8375-10279E79F7FA}"/>
            <msink:sourceLink direction="from" ref="{940482C7-DD50-434C-8375-10279E79F7FA}"/>
          </msink:context>
        </emma:interpretation>
      </emma:emma>
    </inkml:annotationXML>
    <inkml:trace contextRef="#ctx0" brushRef="#br0">1401-3 120,'0'4'46,"0"-8"-24,0 8-13,0-4 16,0 0-5,0 0 0,0 0-7,0 0 0,0 0-8,0 7 4,0-1 3,-7 1 5,-5 0-5,1 3 5,0 3-5,-4-3-5,0 4-1,-1-1 0,-6 0 1,7 4-1,-8 0-1,4 0-1,-7-1 2,-4 1-1,3 0 0,1 0 1,0-1 1,-5 5-1,-3-1 1,-3 0-2,7 3 0,-4-3-6,-4 10 1,0 4 2,1-4 3,-5 0-2,4-3-2,8 0 0,-4 3 1,4-10-1,-4 0-1,-4 0 3,8-3 2,-4 7-2,0-1-2,1-3 0,-1 0 1,0-3-1,0-4-1,4 1 3,-8-1 2,8 1 0,0-1 0,3 1-3,1-4-2,3 0 1,4 0 1,0-4-1,8 1 2,-4 0-2,8-4-1,-1 0 1,0 1-1,1-4 0,-1 0 0,1 0 2,3 0 1,0 0-1,0-4-2,4 1 1,0-4 1,0-3 1,4 0 1,0 0-5,0-6-1,3 2 3,1-6 1,-1 0 2,-3 0 0,4 0-2,-1 3-2,-3-3 1,4 3 1,-5 0-1,5 1-1,-1-1 3,1 0 0,-4 4-4,0-7 1,-1 3 0,1 0 0,0 7 2,0 3-3,-4 1 0,3 16-4,-3 0 3,0 3 3,0 7 0,-3-3-1,-1 3-2,-4 0 1,1 0 1,-5 4 0,1 3 2,-4-4 1,8 0-4,-5-2 1,1-1 0,0 0 0,3-3 2,0-1 3,1-2 0,3-4 0,0 0-3,1-4-2,3 1 1,0 0 1,0 0-1,0-1-1,3-2 1,5-1-1,-1 0 2,5 1 1,-5-4-1,12 3-2,0-3 1,7 0-1,8-3 0,-3-1 2,6 1-3,1 0 0,0-1 1,-4 1 0,-4 3 0,-4-3 2,-3 3-3,-4 0-2,-8 0 4,4 0 1,-4 0 4,1 0 1,-5 0-3,1 0-3,-1 0 2,-3 0 0,4 0-4,-1 3 1,1-3 0,-8 0 0,3 0 0,-3 0 0,12 0 0,-12 0 0,0 0-27,0 0-11,0 0-67</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91F820-4359-45DF-8861-81E59C52D471}" type="datetimeFigureOut">
              <a:rPr lang="en-US" smtClean="0"/>
              <a:pPr/>
              <a:t>11/16/2017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2D8835-D541-4990-84D0-F62C26BA19B4}" type="slidenum">
              <a:rPr lang="en-US" smtClean="0"/>
              <a:pPr/>
              <a:t>‹#›</a:t>
            </a:fld>
            <a:endParaRPr lang="en-US"/>
          </a:p>
        </p:txBody>
      </p:sp>
    </p:spTree>
    <p:extLst>
      <p:ext uri="{BB962C8B-B14F-4D97-AF65-F5344CB8AC3E}">
        <p14:creationId xmlns:p14="http://schemas.microsoft.com/office/powerpoint/2010/main" xmlns="" val="998143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B78C25-E630-4BC3-A98E-D8D8BFE8E05C}"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xmlns="" val="2120160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2D8835-D541-4990-84D0-F62C26BA19B4}" type="slidenum">
              <a:rPr lang="en-US" smtClean="0"/>
              <a:pPr/>
              <a:t>3</a:t>
            </a:fld>
            <a:endParaRPr lang="en-US"/>
          </a:p>
        </p:txBody>
      </p:sp>
    </p:spTree>
    <p:extLst>
      <p:ext uri="{BB962C8B-B14F-4D97-AF65-F5344CB8AC3E}">
        <p14:creationId xmlns:p14="http://schemas.microsoft.com/office/powerpoint/2010/main" xmlns="" val="380200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680817-D195-4025-BB06-DEB43C7EA545}" type="slidenum">
              <a:rPr lang="en-US" smtClean="0"/>
              <a:pPr/>
              <a:t>4</a:t>
            </a:fld>
            <a:endParaRPr lang="en-US" dirty="0"/>
          </a:p>
        </p:txBody>
      </p:sp>
    </p:spTree>
    <p:extLst>
      <p:ext uri="{BB962C8B-B14F-4D97-AF65-F5344CB8AC3E}">
        <p14:creationId xmlns:p14="http://schemas.microsoft.com/office/powerpoint/2010/main" xmlns="" val="2047465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680817-D195-4025-BB06-DEB43C7EA545}" type="slidenum">
              <a:rPr lang="en-US" smtClean="0"/>
              <a:pPr/>
              <a:t>6</a:t>
            </a:fld>
            <a:endParaRPr lang="en-US" dirty="0"/>
          </a:p>
        </p:txBody>
      </p:sp>
    </p:spTree>
    <p:extLst>
      <p:ext uri="{BB962C8B-B14F-4D97-AF65-F5344CB8AC3E}">
        <p14:creationId xmlns:p14="http://schemas.microsoft.com/office/powerpoint/2010/main" xmlns="" val="1072074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B78C25-E630-4BC3-A98E-D8D8BFE8E05C}" type="slidenum">
              <a:rPr lang="en-US" smtClean="0"/>
              <a:pPr/>
              <a:t>24</a:t>
            </a:fld>
            <a:endParaRPr lang="en-US"/>
          </a:p>
        </p:txBody>
      </p:sp>
    </p:spTree>
    <p:extLst>
      <p:ext uri="{BB962C8B-B14F-4D97-AF65-F5344CB8AC3E}">
        <p14:creationId xmlns:p14="http://schemas.microsoft.com/office/powerpoint/2010/main" xmlns="" val="326964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51B78C25-E630-4BC3-A98E-D8D8BFE8E05C}" type="slidenum">
              <a:rPr lang="en-US" smtClean="0"/>
              <a:pPr/>
              <a:t>25</a:t>
            </a:fld>
            <a:endParaRPr lang="en-US"/>
          </a:p>
        </p:txBody>
      </p:sp>
    </p:spTree>
    <p:extLst>
      <p:ext uri="{BB962C8B-B14F-4D97-AF65-F5344CB8AC3E}">
        <p14:creationId xmlns:p14="http://schemas.microsoft.com/office/powerpoint/2010/main" xmlns="" val="2790178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86129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90579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939284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728915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57707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646036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27B45E-5DA0-455B-9680-D29388609AD5}" type="datetimeFigureOut">
              <a:rPr lang="en-US" smtClean="0"/>
              <a:pPr/>
              <a:t>11/16/2017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0C21A4-286E-4FDA-B7AE-F4E543861BAA}" type="slidenum">
              <a:rPr lang="en-US" smtClean="0"/>
              <a:pPr/>
              <a:t>‹#›</a:t>
            </a:fld>
            <a:endParaRPr lang="en-US"/>
          </a:p>
        </p:txBody>
      </p:sp>
    </p:spTree>
    <p:extLst>
      <p:ext uri="{BB962C8B-B14F-4D97-AF65-F5344CB8AC3E}">
        <p14:creationId xmlns:p14="http://schemas.microsoft.com/office/powerpoint/2010/main" xmlns="" val="181522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5181600"/>
            <a:ext cx="8229600" cy="1143000"/>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3400365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1149797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930C19-D2CC-485E-ADB7-B432EA6D5A82}" type="datetimeFigureOut">
              <a:rPr lang="en-US" smtClean="0"/>
              <a:pPr/>
              <a:t>11/16/2017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392C43-8EA7-4C62-BC16-C11BE144EDB1}" type="slidenum">
              <a:rPr lang="en-US" smtClean="0"/>
              <a:pPr/>
              <a:t>‹#›</a:t>
            </a:fld>
            <a:endParaRPr lang="en-US"/>
          </a:p>
        </p:txBody>
      </p:sp>
    </p:spTree>
    <p:extLst>
      <p:ext uri="{BB962C8B-B14F-4D97-AF65-F5344CB8AC3E}">
        <p14:creationId xmlns:p14="http://schemas.microsoft.com/office/powerpoint/2010/main" xmlns="" val="2247898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463272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3519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93635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944076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823099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42715989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930C19-D2CC-485E-ADB7-B432EA6D5A82}"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392C43-8EA7-4C62-BC16-C11BE144EDB1}" type="slidenum">
              <a:rPr lang="en-US" smtClean="0"/>
              <a:pPr/>
              <a:t>‹#›</a:t>
            </a:fld>
            <a:endParaRPr lang="en-US"/>
          </a:p>
        </p:txBody>
      </p:sp>
      <p:pic>
        <p:nvPicPr>
          <p:cNvPr id="1026" name="Picture 2" descr="C:\Users\MENA_Health_Assist\Desktop\PPT Theme 1.jpg"/>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0" y="6729"/>
            <a:ext cx="9144000" cy="684454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01334403"/>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5FD549-8343-4DA8-8B4E-A440BAA67692}"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BC45E-FCC1-4D11-B399-8D22ECAAC51F}" type="slidenum">
              <a:rPr lang="en-US" smtClean="0"/>
              <a:pPr/>
              <a:t>‹#›</a:t>
            </a:fld>
            <a:endParaRPr lang="en-US"/>
          </a:p>
        </p:txBody>
      </p:sp>
      <p:pic>
        <p:nvPicPr>
          <p:cNvPr id="4098" name="Picture 2" descr="C:\Users\MENA_Health_Assist\Desktop\PPT Theme 2.jpg"/>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822" y="0"/>
            <a:ext cx="9136355"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94759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7B45E-5DA0-455B-9680-D29388609AD5}"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0C21A4-286E-4FDA-B7AE-F4E543861BAA}" type="slidenum">
              <a:rPr lang="en-US" smtClean="0"/>
              <a:pPr/>
              <a:t>‹#›</a:t>
            </a:fld>
            <a:endParaRPr lang="en-US"/>
          </a:p>
        </p:txBody>
      </p:sp>
      <p:pic>
        <p:nvPicPr>
          <p:cNvPr id="5122" name="Picture 2" descr="C:\Users\MENA_Health_Assist\Desktop\PPT Theme 3.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822" y="0"/>
            <a:ext cx="9136355"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0893123"/>
      </p:ext>
    </p:extLst>
  </p:cSld>
  <p:clrMap bg1="lt1" tx1="dk1" bg2="lt2" tx2="dk2" accent1="accent1" accent2="accent2" accent3="accent3" accent4="accent4" accent5="accent5" accent6="accent6" hlink="hlink" folHlink="folHlink"/>
  <p:sldLayoutIdLst>
    <p:sldLayoutId id="2147483679" r:id="rId1"/>
    <p:sldLayoutId id="214748367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file:///C:\Users\valinotp\AppData\Local\Temp\presentations_294507_startslide_onscreen__corporate_1350551667011.jpg" TargetMode="External"/><Relationship Id="rId5" Type="http://schemas.openxmlformats.org/officeDocument/2006/relationships/image" Target="../media/image6.jpeg"/><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customXml" Target="../ink/ink19.xml"/><Relationship Id="rId7" Type="http://schemas.openxmlformats.org/officeDocument/2006/relationships/customXml" Target="../ink/ink21.xml"/><Relationship Id="rId2" Type="http://schemas.openxmlformats.org/officeDocument/2006/relationships/image" Target="../media/image5.emf"/><Relationship Id="rId1" Type="http://schemas.openxmlformats.org/officeDocument/2006/relationships/slideLayout" Target="../slideLayouts/slideLayout10.xml"/><Relationship Id="rId6" Type="http://schemas.openxmlformats.org/officeDocument/2006/relationships/image" Target="../media/image26.emf"/><Relationship Id="rId5" Type="http://schemas.openxmlformats.org/officeDocument/2006/relationships/customXml" Target="../ink/ink20.xml"/><Relationship Id="rId10" Type="http://schemas.openxmlformats.org/officeDocument/2006/relationships/image" Target="../media/image28.emf"/><Relationship Id="rId4" Type="http://schemas.openxmlformats.org/officeDocument/2006/relationships/image" Target="../media/image25.emf"/><Relationship Id="rId9" Type="http://schemas.openxmlformats.org/officeDocument/2006/relationships/customXml" Target="../ink/ink2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customXml" Target="../ink/ink23.xml"/><Relationship Id="rId2" Type="http://schemas.openxmlformats.org/officeDocument/2006/relationships/image" Target="../media/image5.emf"/><Relationship Id="rId1" Type="http://schemas.openxmlformats.org/officeDocument/2006/relationships/slideLayout" Target="../slideLayouts/slideLayout10.xml"/><Relationship Id="rId6" Type="http://schemas.openxmlformats.org/officeDocument/2006/relationships/image" Target="../media/image31.emf"/><Relationship Id="rId5" Type="http://schemas.openxmlformats.org/officeDocument/2006/relationships/customXml" Target="../ink/ink24.xml"/><Relationship Id="rId4" Type="http://schemas.openxmlformats.org/officeDocument/2006/relationships/image" Target="../media/image30.emf"/></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34.emf"/><Relationship Id="rId13" Type="http://schemas.openxmlformats.org/officeDocument/2006/relationships/customXml" Target="../ink/ink30.xml"/><Relationship Id="rId3" Type="http://schemas.openxmlformats.org/officeDocument/2006/relationships/customXml" Target="../ink/ink25.xml"/><Relationship Id="rId7" Type="http://schemas.openxmlformats.org/officeDocument/2006/relationships/customXml" Target="../ink/ink27.xml"/><Relationship Id="rId12" Type="http://schemas.openxmlformats.org/officeDocument/2006/relationships/image" Target="../media/image36.emf"/><Relationship Id="rId2" Type="http://schemas.openxmlformats.org/officeDocument/2006/relationships/image" Target="../media/image5.emf"/><Relationship Id="rId16" Type="http://schemas.openxmlformats.org/officeDocument/2006/relationships/image" Target="../media/image38.emf"/><Relationship Id="rId1" Type="http://schemas.openxmlformats.org/officeDocument/2006/relationships/slideLayout" Target="../slideLayouts/slideLayout10.xml"/><Relationship Id="rId6" Type="http://schemas.openxmlformats.org/officeDocument/2006/relationships/image" Target="../media/image33.emf"/><Relationship Id="rId11" Type="http://schemas.openxmlformats.org/officeDocument/2006/relationships/customXml" Target="../ink/ink29.xml"/><Relationship Id="rId5" Type="http://schemas.openxmlformats.org/officeDocument/2006/relationships/customXml" Target="../ink/ink26.xml"/><Relationship Id="rId15" Type="http://schemas.openxmlformats.org/officeDocument/2006/relationships/customXml" Target="../ink/ink31.xml"/><Relationship Id="rId10" Type="http://schemas.openxmlformats.org/officeDocument/2006/relationships/image" Target="../media/image35.emf"/><Relationship Id="rId4" Type="http://schemas.openxmlformats.org/officeDocument/2006/relationships/image" Target="../media/image32.emf"/><Relationship Id="rId9" Type="http://schemas.openxmlformats.org/officeDocument/2006/relationships/customXml" Target="../ink/ink28.xml"/><Relationship Id="rId14" Type="http://schemas.openxmlformats.org/officeDocument/2006/relationships/image" Target="../media/image37.emf"/></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41.emf"/><Relationship Id="rId2" Type="http://schemas.openxmlformats.org/officeDocument/2006/relationships/customXml" Target="../ink/ink32.xml"/><Relationship Id="rId1" Type="http://schemas.openxmlformats.org/officeDocument/2006/relationships/slideLayout" Target="../slideLayouts/slideLayout5.xml"/><Relationship Id="rId6" Type="http://schemas.openxmlformats.org/officeDocument/2006/relationships/customXml" Target="../ink/ink34.xml"/><Relationship Id="rId5" Type="http://schemas.openxmlformats.org/officeDocument/2006/relationships/image" Target="../media/image40.emf"/><Relationship Id="rId4" Type="http://schemas.openxmlformats.org/officeDocument/2006/relationships/customXml" Target="../ink/ink33.xml"/></Relationships>
</file>

<file path=ppt/slides/_rels/slide17.xml.rels><?xml version="1.0" encoding="UTF-8" standalone="yes"?>
<Relationships xmlns="http://schemas.openxmlformats.org/package/2006/relationships"><Relationship Id="rId8" Type="http://schemas.openxmlformats.org/officeDocument/2006/relationships/customXml" Target="../ink/ink38.xml"/><Relationship Id="rId13" Type="http://schemas.openxmlformats.org/officeDocument/2006/relationships/image" Target="../media/image47.emf"/><Relationship Id="rId3" Type="http://schemas.openxmlformats.org/officeDocument/2006/relationships/image" Target="../media/image42.emf"/><Relationship Id="rId7" Type="http://schemas.openxmlformats.org/officeDocument/2006/relationships/image" Target="../media/image44.emf"/><Relationship Id="rId12" Type="http://schemas.openxmlformats.org/officeDocument/2006/relationships/customXml" Target="../ink/ink40.xml"/><Relationship Id="rId2" Type="http://schemas.openxmlformats.org/officeDocument/2006/relationships/customXml" Target="../ink/ink35.xml"/><Relationship Id="rId1" Type="http://schemas.openxmlformats.org/officeDocument/2006/relationships/slideLayout" Target="../slideLayouts/slideLayout10.xml"/><Relationship Id="rId6" Type="http://schemas.openxmlformats.org/officeDocument/2006/relationships/customXml" Target="../ink/ink37.xml"/><Relationship Id="rId11" Type="http://schemas.openxmlformats.org/officeDocument/2006/relationships/image" Target="../media/image46.emf"/><Relationship Id="rId5" Type="http://schemas.openxmlformats.org/officeDocument/2006/relationships/image" Target="../media/image43.emf"/><Relationship Id="rId15" Type="http://schemas.openxmlformats.org/officeDocument/2006/relationships/image" Target="../media/image48.emf"/><Relationship Id="rId10" Type="http://schemas.openxmlformats.org/officeDocument/2006/relationships/customXml" Target="../ink/ink39.xml"/><Relationship Id="rId4" Type="http://schemas.openxmlformats.org/officeDocument/2006/relationships/customXml" Target="../ink/ink36.xml"/><Relationship Id="rId9" Type="http://schemas.openxmlformats.org/officeDocument/2006/relationships/image" Target="../media/image45.emf"/><Relationship Id="rId14" Type="http://schemas.openxmlformats.org/officeDocument/2006/relationships/customXml" Target="../ink/ink41.xml"/></Relationships>
</file>

<file path=ppt/slides/_rels/slide18.xml.rels><?xml version="1.0" encoding="UTF-8" standalone="yes"?>
<Relationships xmlns="http://schemas.openxmlformats.org/package/2006/relationships"><Relationship Id="rId8" Type="http://schemas.openxmlformats.org/officeDocument/2006/relationships/customXml" Target="../ink/ink45.xml"/><Relationship Id="rId13" Type="http://schemas.openxmlformats.org/officeDocument/2006/relationships/image" Target="../media/image54.emf"/><Relationship Id="rId3" Type="http://schemas.openxmlformats.org/officeDocument/2006/relationships/image" Target="../media/image49.emf"/><Relationship Id="rId7" Type="http://schemas.openxmlformats.org/officeDocument/2006/relationships/image" Target="../media/image51.emf"/><Relationship Id="rId12" Type="http://schemas.openxmlformats.org/officeDocument/2006/relationships/customXml" Target="../ink/ink47.xml"/><Relationship Id="rId2" Type="http://schemas.openxmlformats.org/officeDocument/2006/relationships/customXml" Target="../ink/ink42.xml"/><Relationship Id="rId1" Type="http://schemas.openxmlformats.org/officeDocument/2006/relationships/slideLayout" Target="../slideLayouts/slideLayout10.xml"/><Relationship Id="rId6" Type="http://schemas.openxmlformats.org/officeDocument/2006/relationships/customXml" Target="../ink/ink44.xml"/><Relationship Id="rId11" Type="http://schemas.openxmlformats.org/officeDocument/2006/relationships/image" Target="../media/image53.emf"/><Relationship Id="rId5" Type="http://schemas.openxmlformats.org/officeDocument/2006/relationships/image" Target="../media/image50.emf"/><Relationship Id="rId10" Type="http://schemas.openxmlformats.org/officeDocument/2006/relationships/customXml" Target="../ink/ink46.xml"/><Relationship Id="rId4" Type="http://schemas.openxmlformats.org/officeDocument/2006/relationships/customXml" Target="../ink/ink43.xml"/><Relationship Id="rId9" Type="http://schemas.openxmlformats.org/officeDocument/2006/relationships/image" Target="../media/image52.emf"/></Relationships>
</file>

<file path=ppt/slides/_rels/slide19.xml.rels><?xml version="1.0" encoding="UTF-8" standalone="yes"?>
<Relationships xmlns="http://schemas.openxmlformats.org/package/2006/relationships"><Relationship Id="rId8" Type="http://schemas.openxmlformats.org/officeDocument/2006/relationships/customXml" Target="../ink/ink51.xml"/><Relationship Id="rId13" Type="http://schemas.openxmlformats.org/officeDocument/2006/relationships/image" Target="../media/image60.emf"/><Relationship Id="rId3" Type="http://schemas.openxmlformats.org/officeDocument/2006/relationships/image" Target="../media/image55.emf"/><Relationship Id="rId7" Type="http://schemas.openxmlformats.org/officeDocument/2006/relationships/image" Target="../media/image57.emf"/><Relationship Id="rId12" Type="http://schemas.openxmlformats.org/officeDocument/2006/relationships/customXml" Target="../ink/ink53.xml"/><Relationship Id="rId17" Type="http://schemas.openxmlformats.org/officeDocument/2006/relationships/image" Target="../media/image62.emf"/><Relationship Id="rId2" Type="http://schemas.openxmlformats.org/officeDocument/2006/relationships/customXml" Target="../ink/ink48.xml"/><Relationship Id="rId16" Type="http://schemas.openxmlformats.org/officeDocument/2006/relationships/customXml" Target="../ink/ink55.xml"/><Relationship Id="rId1" Type="http://schemas.openxmlformats.org/officeDocument/2006/relationships/slideLayout" Target="../slideLayouts/slideLayout10.xml"/><Relationship Id="rId6" Type="http://schemas.openxmlformats.org/officeDocument/2006/relationships/customXml" Target="../ink/ink50.xml"/><Relationship Id="rId11" Type="http://schemas.openxmlformats.org/officeDocument/2006/relationships/image" Target="../media/image59.emf"/><Relationship Id="rId5" Type="http://schemas.openxmlformats.org/officeDocument/2006/relationships/image" Target="../media/image56.emf"/><Relationship Id="rId15" Type="http://schemas.openxmlformats.org/officeDocument/2006/relationships/image" Target="../media/image61.emf"/><Relationship Id="rId10" Type="http://schemas.openxmlformats.org/officeDocument/2006/relationships/customXml" Target="../ink/ink52.xml"/><Relationship Id="rId4" Type="http://schemas.openxmlformats.org/officeDocument/2006/relationships/customXml" Target="../ink/ink49.xml"/><Relationship Id="rId9" Type="http://schemas.openxmlformats.org/officeDocument/2006/relationships/image" Target="../media/image58.emf"/><Relationship Id="rId14" Type="http://schemas.openxmlformats.org/officeDocument/2006/relationships/customXml" Target="../ink/ink54.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emf"/><Relationship Id="rId1" Type="http://schemas.openxmlformats.org/officeDocument/2006/relationships/slideLayout" Target="../slideLayouts/slideLayout5.xml"/><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8" Type="http://schemas.openxmlformats.org/officeDocument/2006/relationships/customXml" Target="../ink/ink59.xml"/><Relationship Id="rId13" Type="http://schemas.openxmlformats.org/officeDocument/2006/relationships/image" Target="../media/image68.emf"/><Relationship Id="rId3" Type="http://schemas.openxmlformats.org/officeDocument/2006/relationships/image" Target="../media/image63.emf"/><Relationship Id="rId7" Type="http://schemas.openxmlformats.org/officeDocument/2006/relationships/image" Target="../media/image65.emf"/><Relationship Id="rId12" Type="http://schemas.openxmlformats.org/officeDocument/2006/relationships/customXml" Target="../ink/ink61.xml"/><Relationship Id="rId2" Type="http://schemas.openxmlformats.org/officeDocument/2006/relationships/customXml" Target="../ink/ink56.xml"/><Relationship Id="rId1" Type="http://schemas.openxmlformats.org/officeDocument/2006/relationships/slideLayout" Target="../slideLayouts/slideLayout10.xml"/><Relationship Id="rId6" Type="http://schemas.openxmlformats.org/officeDocument/2006/relationships/customXml" Target="../ink/ink58.xml"/><Relationship Id="rId11" Type="http://schemas.openxmlformats.org/officeDocument/2006/relationships/image" Target="../media/image67.emf"/><Relationship Id="rId5" Type="http://schemas.openxmlformats.org/officeDocument/2006/relationships/image" Target="../media/image64.emf"/><Relationship Id="rId10" Type="http://schemas.openxmlformats.org/officeDocument/2006/relationships/customXml" Target="../ink/ink60.xml"/><Relationship Id="rId4" Type="http://schemas.openxmlformats.org/officeDocument/2006/relationships/customXml" Target="../ink/ink57.xml"/><Relationship Id="rId9" Type="http://schemas.openxmlformats.org/officeDocument/2006/relationships/image" Target="../media/image66.emf"/></Relationships>
</file>

<file path=ppt/slides/_rels/slide21.xml.rels><?xml version="1.0" encoding="UTF-8" standalone="yes"?>
<Relationships xmlns="http://schemas.openxmlformats.org/package/2006/relationships"><Relationship Id="rId3" Type="http://schemas.openxmlformats.org/officeDocument/2006/relationships/image" Target="../media/image69.emf"/><Relationship Id="rId7" Type="http://schemas.openxmlformats.org/officeDocument/2006/relationships/image" Target="../media/image71.emf"/><Relationship Id="rId2" Type="http://schemas.openxmlformats.org/officeDocument/2006/relationships/customXml" Target="../ink/ink62.xml"/><Relationship Id="rId1" Type="http://schemas.openxmlformats.org/officeDocument/2006/relationships/slideLayout" Target="../slideLayouts/slideLayout10.xml"/><Relationship Id="rId6" Type="http://schemas.openxmlformats.org/officeDocument/2006/relationships/customXml" Target="../ink/ink64.xml"/><Relationship Id="rId5" Type="http://schemas.openxmlformats.org/officeDocument/2006/relationships/image" Target="../media/image70.emf"/><Relationship Id="rId4" Type="http://schemas.openxmlformats.org/officeDocument/2006/relationships/customXml" Target="../ink/ink63.xml"/></Relationships>
</file>

<file path=ppt/slides/_rels/slide22.xml.rels><?xml version="1.0" encoding="UTF-8" standalone="yes"?>
<Relationships xmlns="http://schemas.openxmlformats.org/package/2006/relationships"><Relationship Id="rId8" Type="http://schemas.openxmlformats.org/officeDocument/2006/relationships/customXml" Target="../ink/ink68.xml"/><Relationship Id="rId13" Type="http://schemas.openxmlformats.org/officeDocument/2006/relationships/image" Target="../media/image77.emf"/><Relationship Id="rId18" Type="http://schemas.openxmlformats.org/officeDocument/2006/relationships/customXml" Target="../ink/ink73.xml"/><Relationship Id="rId3" Type="http://schemas.openxmlformats.org/officeDocument/2006/relationships/image" Target="../media/image72.emf"/><Relationship Id="rId7" Type="http://schemas.openxmlformats.org/officeDocument/2006/relationships/image" Target="../media/image74.emf"/><Relationship Id="rId12" Type="http://schemas.openxmlformats.org/officeDocument/2006/relationships/customXml" Target="../ink/ink70.xml"/><Relationship Id="rId17" Type="http://schemas.openxmlformats.org/officeDocument/2006/relationships/image" Target="../media/image79.emf"/><Relationship Id="rId2" Type="http://schemas.openxmlformats.org/officeDocument/2006/relationships/customXml" Target="../ink/ink65.xml"/><Relationship Id="rId16" Type="http://schemas.openxmlformats.org/officeDocument/2006/relationships/customXml" Target="../ink/ink72.xml"/><Relationship Id="rId1" Type="http://schemas.openxmlformats.org/officeDocument/2006/relationships/slideLayout" Target="../slideLayouts/slideLayout10.xml"/><Relationship Id="rId6" Type="http://schemas.openxmlformats.org/officeDocument/2006/relationships/customXml" Target="../ink/ink67.xml"/><Relationship Id="rId11" Type="http://schemas.openxmlformats.org/officeDocument/2006/relationships/image" Target="../media/image76.emf"/><Relationship Id="rId5" Type="http://schemas.openxmlformats.org/officeDocument/2006/relationships/image" Target="../media/image73.emf"/><Relationship Id="rId15" Type="http://schemas.openxmlformats.org/officeDocument/2006/relationships/image" Target="../media/image78.emf"/><Relationship Id="rId10" Type="http://schemas.openxmlformats.org/officeDocument/2006/relationships/customXml" Target="../ink/ink69.xml"/><Relationship Id="rId19" Type="http://schemas.openxmlformats.org/officeDocument/2006/relationships/image" Target="../media/image80.emf"/><Relationship Id="rId4" Type="http://schemas.openxmlformats.org/officeDocument/2006/relationships/customXml" Target="../ink/ink66.xml"/><Relationship Id="rId9" Type="http://schemas.openxmlformats.org/officeDocument/2006/relationships/image" Target="../media/image75.emf"/><Relationship Id="rId14" Type="http://schemas.openxmlformats.org/officeDocument/2006/relationships/customXml" Target="../ink/ink71.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Data" Target="../diagrams/data1.xml"/><Relationship Id="rId7"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diagramData" Target="../diagrams/data2.xml"/><Relationship Id="rId7"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2.emf"/><Relationship Id="rId18" Type="http://schemas.openxmlformats.org/officeDocument/2006/relationships/customXml" Target="../ink/ink9.xml"/><Relationship Id="rId3" Type="http://schemas.openxmlformats.org/officeDocument/2006/relationships/image" Target="../media/image5.emf"/><Relationship Id="rId7" Type="http://schemas.openxmlformats.org/officeDocument/2006/relationships/image" Target="../media/image9.emf"/><Relationship Id="rId12" Type="http://schemas.openxmlformats.org/officeDocument/2006/relationships/customXml" Target="../ink/ink6.xml"/><Relationship Id="rId17" Type="http://schemas.openxmlformats.org/officeDocument/2006/relationships/image" Target="../media/image14.emf"/><Relationship Id="rId2" Type="http://schemas.openxmlformats.org/officeDocument/2006/relationships/notesSlide" Target="../notesSlides/notesSlide2.xml"/><Relationship Id="rId16" Type="http://schemas.openxmlformats.org/officeDocument/2006/relationships/customXml" Target="../ink/ink8.xml"/><Relationship Id="rId1" Type="http://schemas.openxmlformats.org/officeDocument/2006/relationships/slideLayout" Target="../slideLayouts/slideLayout5.xml"/><Relationship Id="rId6" Type="http://schemas.openxmlformats.org/officeDocument/2006/relationships/customXml" Target="../ink/ink3.xml"/><Relationship Id="rId11" Type="http://schemas.openxmlformats.org/officeDocument/2006/relationships/image" Target="../media/image11.emf"/><Relationship Id="rId5" Type="http://schemas.openxmlformats.org/officeDocument/2006/relationships/image" Target="../media/image8.emf"/><Relationship Id="rId15" Type="http://schemas.openxmlformats.org/officeDocument/2006/relationships/image" Target="../media/image13.emf"/><Relationship Id="rId10" Type="http://schemas.openxmlformats.org/officeDocument/2006/relationships/customXml" Target="../ink/ink5.xml"/><Relationship Id="rId19" Type="http://schemas.openxmlformats.org/officeDocument/2006/relationships/image" Target="../media/image15.emf"/><Relationship Id="rId4" Type="http://schemas.openxmlformats.org/officeDocument/2006/relationships/customXml" Target="../ink/ink2.xml"/><Relationship Id="rId9" Type="http://schemas.openxmlformats.org/officeDocument/2006/relationships/image" Target="../media/image10.emf"/><Relationship Id="rId14" Type="http://schemas.openxmlformats.org/officeDocument/2006/relationships/customXml" Target="../ink/ink7.xml"/></Relationships>
</file>

<file path=ppt/slides/_rels/slide30.xml.rels><?xml version="1.0" encoding="UTF-8" standalone="yes"?>
<Relationships xmlns="http://schemas.openxmlformats.org/package/2006/relationships"><Relationship Id="rId8" Type="http://schemas.openxmlformats.org/officeDocument/2006/relationships/image" Target="../media/image84.emf"/><Relationship Id="rId13" Type="http://schemas.openxmlformats.org/officeDocument/2006/relationships/customXml" Target="../ink/ink79.xml"/><Relationship Id="rId18" Type="http://schemas.openxmlformats.org/officeDocument/2006/relationships/image" Target="../media/image89.emf"/><Relationship Id="rId3" Type="http://schemas.openxmlformats.org/officeDocument/2006/relationships/customXml" Target="../ink/ink74.xml"/><Relationship Id="rId21" Type="http://schemas.openxmlformats.org/officeDocument/2006/relationships/customXml" Target="../ink/ink83.xml"/><Relationship Id="rId7" Type="http://schemas.openxmlformats.org/officeDocument/2006/relationships/customXml" Target="../ink/ink76.xml"/><Relationship Id="rId12" Type="http://schemas.openxmlformats.org/officeDocument/2006/relationships/image" Target="../media/image86.emf"/><Relationship Id="rId17" Type="http://schemas.openxmlformats.org/officeDocument/2006/relationships/customXml" Target="../ink/ink81.xml"/><Relationship Id="rId2" Type="http://schemas.openxmlformats.org/officeDocument/2006/relationships/image" Target="../media/image5.emf"/><Relationship Id="rId16" Type="http://schemas.openxmlformats.org/officeDocument/2006/relationships/image" Target="../media/image88.emf"/><Relationship Id="rId20" Type="http://schemas.openxmlformats.org/officeDocument/2006/relationships/image" Target="../media/image90.emf"/><Relationship Id="rId1" Type="http://schemas.openxmlformats.org/officeDocument/2006/relationships/slideLayout" Target="../slideLayouts/slideLayout10.xml"/><Relationship Id="rId6" Type="http://schemas.openxmlformats.org/officeDocument/2006/relationships/image" Target="../media/image83.emf"/><Relationship Id="rId11" Type="http://schemas.openxmlformats.org/officeDocument/2006/relationships/customXml" Target="../ink/ink78.xml"/><Relationship Id="rId24" Type="http://schemas.openxmlformats.org/officeDocument/2006/relationships/image" Target="../media/image92.emf"/><Relationship Id="rId5" Type="http://schemas.openxmlformats.org/officeDocument/2006/relationships/customXml" Target="../ink/ink75.xml"/><Relationship Id="rId15" Type="http://schemas.openxmlformats.org/officeDocument/2006/relationships/customXml" Target="../ink/ink80.xml"/><Relationship Id="rId23" Type="http://schemas.openxmlformats.org/officeDocument/2006/relationships/customXml" Target="../ink/ink84.xml"/><Relationship Id="rId10" Type="http://schemas.openxmlformats.org/officeDocument/2006/relationships/image" Target="../media/image85.emf"/><Relationship Id="rId19" Type="http://schemas.openxmlformats.org/officeDocument/2006/relationships/customXml" Target="../ink/ink82.xml"/><Relationship Id="rId4" Type="http://schemas.openxmlformats.org/officeDocument/2006/relationships/image" Target="../media/image82.emf"/><Relationship Id="rId9" Type="http://schemas.openxmlformats.org/officeDocument/2006/relationships/customXml" Target="../ink/ink77.xml"/><Relationship Id="rId14" Type="http://schemas.openxmlformats.org/officeDocument/2006/relationships/image" Target="../media/image87.emf"/><Relationship Id="rId22" Type="http://schemas.openxmlformats.org/officeDocument/2006/relationships/image" Target="../media/image91.emf"/></Relationships>
</file>

<file path=ppt/slides/_rels/slide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image" Target="../media/image20.emf"/><Relationship Id="rId3" Type="http://schemas.openxmlformats.org/officeDocument/2006/relationships/image" Target="../media/image5.emf"/><Relationship Id="rId7" Type="http://schemas.openxmlformats.org/officeDocument/2006/relationships/image" Target="../media/image17.emf"/><Relationship Id="rId12" Type="http://schemas.openxmlformats.org/officeDocument/2006/relationships/customXml" Target="../ink/ink14.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customXml" Target="../ink/ink11.xml"/><Relationship Id="rId11" Type="http://schemas.openxmlformats.org/officeDocument/2006/relationships/image" Target="../media/image19.emf"/><Relationship Id="rId5" Type="http://schemas.openxmlformats.org/officeDocument/2006/relationships/image" Target="../media/image16.emf"/><Relationship Id="rId15" Type="http://schemas.openxmlformats.org/officeDocument/2006/relationships/image" Target="../media/image21.emf"/><Relationship Id="rId10" Type="http://schemas.openxmlformats.org/officeDocument/2006/relationships/customXml" Target="../ink/ink13.xml"/><Relationship Id="rId4" Type="http://schemas.openxmlformats.org/officeDocument/2006/relationships/customXml" Target="../ink/ink10.xml"/><Relationship Id="rId9" Type="http://schemas.openxmlformats.org/officeDocument/2006/relationships/image" Target="../media/image18.emf"/><Relationship Id="rId14" Type="http://schemas.openxmlformats.org/officeDocument/2006/relationships/customXml" Target="../ink/ink15.xml"/></Relationships>
</file>

<file path=ppt/slides/_rels/slide7.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customXml" Target="../ink/ink16.xml"/><Relationship Id="rId7" Type="http://schemas.openxmlformats.org/officeDocument/2006/relationships/customXml" Target="../ink/ink18.xml"/><Relationship Id="rId2" Type="http://schemas.openxmlformats.org/officeDocument/2006/relationships/image" Target="../media/image5.emf"/><Relationship Id="rId1" Type="http://schemas.openxmlformats.org/officeDocument/2006/relationships/slideLayout" Target="../slideLayouts/slideLayout10.xml"/><Relationship Id="rId6" Type="http://schemas.openxmlformats.org/officeDocument/2006/relationships/image" Target="../media/image23.emf"/><Relationship Id="rId5" Type="http://schemas.openxmlformats.org/officeDocument/2006/relationships/customXml" Target="../ink/ink17.xml"/><Relationship Id="rId4" Type="http://schemas.openxmlformats.org/officeDocument/2006/relationships/image" Target="../media/image22.emf"/></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2"/>
          <p:cNvSpPr txBox="1">
            <a:spLocks/>
          </p:cNvSpPr>
          <p:nvPr/>
        </p:nvSpPr>
        <p:spPr>
          <a:xfrm>
            <a:off x="0" y="4277533"/>
            <a:ext cx="9144000" cy="890205"/>
          </a:xfrm>
          <a:prstGeom prst="rect">
            <a:avLst/>
          </a:prstGeom>
          <a:solidFill>
            <a:schemeClr val="bg1">
              <a:alpha val="61000"/>
            </a:schemeClr>
          </a:solidFill>
        </p:spPr>
        <p:txBody>
          <a:bodyPr lIns="0" tIns="0" rIns="0" bIns="0" anchor="b" anchorCtr="0"/>
          <a:lstStyle>
            <a:lvl1pPr algn="l" defTabSz="457200" rtl="0" eaLnBrk="1" latinLnBrk="0" hangingPunct="1">
              <a:spcBef>
                <a:spcPct val="0"/>
              </a:spcBef>
              <a:buNone/>
              <a:defRPr lang="en-US" sz="2400" b="1" kern="0" smtClean="0">
                <a:solidFill>
                  <a:schemeClr val="bg2"/>
                </a:solidFill>
                <a:latin typeface=""/>
                <a:ea typeface="+mn-ea"/>
                <a:cs typeface="+mn-cs"/>
              </a:defRPr>
            </a:lvl1pPr>
          </a:lstStyle>
          <a:p>
            <a:pPr lvl="0">
              <a:defRPr/>
            </a:pPr>
            <a:r>
              <a:rPr lang="en-US" sz="3200" dirty="0">
                <a:solidFill>
                  <a:srgbClr val="FF0000"/>
                </a:solidFill>
              </a:rPr>
              <a:t> </a:t>
            </a:r>
            <a:endParaRPr lang="en-US" sz="3200" dirty="0">
              <a:solidFill>
                <a:srgbClr val="5A5A5A"/>
              </a:solidFill>
            </a:endParaRPr>
          </a:p>
          <a:p>
            <a:pPr lvl="0">
              <a:defRPr/>
            </a:pPr>
            <a:endParaRPr lang="en-US" sz="3200" b="0" dirty="0">
              <a:solidFill>
                <a:srgbClr val="5A5A5A"/>
              </a:solidFill>
            </a:endParaRPr>
          </a:p>
          <a:p>
            <a:pPr lvl="0">
              <a:defRPr/>
            </a:pPr>
            <a:endParaRPr lang="en-US" sz="3200" b="0" dirty="0">
              <a:solidFill>
                <a:srgbClr val="5A5A5A"/>
              </a:solidFill>
            </a:endParaRPr>
          </a:p>
          <a:p>
            <a:pPr lvl="0">
              <a:defRPr/>
            </a:pPr>
            <a:endParaRPr lang="en-US" sz="3200" b="0" dirty="0">
              <a:solidFill>
                <a:srgbClr val="5A5A5A"/>
              </a:solidFill>
            </a:endParaRPr>
          </a:p>
          <a:p>
            <a:pPr lvl="0">
              <a:defRPr/>
            </a:pPr>
            <a:endParaRPr lang="en-US" sz="3200" b="0" dirty="0">
              <a:solidFill>
                <a:srgbClr val="5A5A5A"/>
              </a:solidFill>
            </a:endParaRPr>
          </a:p>
          <a:p>
            <a:pPr lvl="0">
              <a:defRPr/>
            </a:pPr>
            <a:r>
              <a:rPr lang="en-US" sz="3200" dirty="0">
                <a:solidFill>
                  <a:srgbClr val="5A5A5A"/>
                </a:solidFill>
              </a:rPr>
              <a:t>    </a:t>
            </a:r>
          </a:p>
        </p:txBody>
      </p:sp>
      <p:sp>
        <p:nvSpPr>
          <p:cNvPr id="16" name="Text Placeholder 5"/>
          <p:cNvSpPr txBox="1">
            <a:spLocks/>
          </p:cNvSpPr>
          <p:nvPr/>
        </p:nvSpPr>
        <p:spPr>
          <a:xfrm>
            <a:off x="304800" y="3276600"/>
            <a:ext cx="4637266" cy="1323433"/>
          </a:xfrm>
          <a:prstGeom prst="rect">
            <a:avLst/>
          </a:prstGeom>
          <a:noFill/>
          <a:ln>
            <a:noFill/>
          </a:ln>
        </p:spPr>
        <p:txBody>
          <a:bodyPr vert="horz" lIns="0" tIns="0" rIns="0" bIns="0" rtlCol="0" anchor="t" anchorCtr="0">
            <a:noAutofit/>
          </a:bodyPr>
          <a:lstStyle>
            <a:lvl1pPr marL="342900" indent="-342900" algn="l" defTabSz="457200" rtl="0" eaLnBrk="1" latinLnBrk="0" hangingPunct="1">
              <a:spcBef>
                <a:spcPct val="20000"/>
              </a:spcBef>
              <a:buFontTx/>
              <a:buNone/>
              <a:defRPr kumimoji="0" lang="en-US" sz="2000" b="0" i="0" u="none" strike="noStrike" kern="0" cap="none" spc="0" normalizeH="0" baseline="0" smtClean="0">
                <a:ln>
                  <a:noFill/>
                </a:ln>
                <a:solidFill>
                  <a:srgbClr val="5A5A5A"/>
                </a:solidFill>
                <a:effectLst/>
                <a:uLnTx/>
                <a:uFillTx/>
                <a:latin typeface=""/>
                <a:ea typeface="+mn-ea"/>
                <a:cs typeface="+mn-cs"/>
              </a:defRPr>
            </a:lvl1pPr>
            <a:lvl2pPr marL="269875" indent="0" algn="l" defTabSz="457200" rtl="0" eaLnBrk="1" latinLnBrk="0" hangingPunct="1">
              <a:spcBef>
                <a:spcPct val="20000"/>
              </a:spcBef>
              <a:buFontTx/>
              <a:buNone/>
              <a:defRPr lang="en-US" sz="1800" kern="1200" smtClean="0">
                <a:solidFill>
                  <a:schemeClr val="tx2"/>
                </a:solidFill>
                <a:latin typeface="+mn-lt"/>
                <a:ea typeface="+mn-ea"/>
                <a:cs typeface="+mn-cs"/>
              </a:defRPr>
            </a:lvl2pPr>
            <a:lvl3pPr marL="539750" indent="0" algn="l" defTabSz="457200" rtl="0" eaLnBrk="1" latinLnBrk="0" hangingPunct="1">
              <a:spcBef>
                <a:spcPct val="20000"/>
              </a:spcBef>
              <a:buFontTx/>
              <a:buNone/>
              <a:defRPr lang="en-US" sz="1600" kern="1200" smtClean="0">
                <a:solidFill>
                  <a:schemeClr val="tx2">
                    <a:lumMod val="60000"/>
                    <a:lumOff val="40000"/>
                  </a:schemeClr>
                </a:solidFill>
                <a:latin typeface="+mn-lt"/>
                <a:ea typeface="+mn-ea"/>
                <a:cs typeface="+mn-cs"/>
              </a:defRPr>
            </a:lvl3pPr>
            <a:lvl4pPr marL="809625" indent="0" algn="l" defTabSz="457200" rtl="0" eaLnBrk="1" latinLnBrk="0" hangingPunct="1">
              <a:spcBef>
                <a:spcPct val="20000"/>
              </a:spcBef>
              <a:buFontTx/>
              <a:buNone/>
              <a:defRPr lang="en-US" sz="1600" kern="1200" smtClean="0">
                <a:solidFill>
                  <a:schemeClr val="tx2">
                    <a:lumMod val="60000"/>
                    <a:lumOff val="40000"/>
                  </a:schemeClr>
                </a:solidFill>
                <a:latin typeface="+mn-lt"/>
                <a:ea typeface="+mn-ea"/>
                <a:cs typeface="+mn-cs"/>
              </a:defRPr>
            </a:lvl4pPr>
            <a:lvl5pPr marL="1079500" indent="0" algn="l" defTabSz="457200" rtl="0" eaLnBrk="1" latinLnBrk="0" hangingPunct="1">
              <a:spcBef>
                <a:spcPct val="20000"/>
              </a:spcBef>
              <a:buFontTx/>
              <a:buNone/>
              <a:defRPr lang="en-US" sz="1600" kern="1200">
                <a:solidFill>
                  <a:schemeClr val="tx2">
                    <a:lumMod val="60000"/>
                    <a:lumOff val="4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a:spcBef>
                <a:spcPts val="0"/>
              </a:spcBef>
              <a:defRPr/>
            </a:pPr>
            <a:r>
              <a:rPr lang="en-US" sz="2800" b="1" i="1" dirty="0" smtClean="0">
                <a:solidFill>
                  <a:schemeClr val="tx1">
                    <a:lumMod val="75000"/>
                    <a:lumOff val="25000"/>
                  </a:schemeClr>
                </a:solidFill>
              </a:rPr>
              <a:t>Dr</a:t>
            </a:r>
            <a:r>
              <a:rPr lang="en-US" sz="2800" b="1" i="1" dirty="0">
                <a:solidFill>
                  <a:schemeClr val="tx1">
                    <a:lumMod val="75000"/>
                    <a:lumOff val="25000"/>
                  </a:schemeClr>
                </a:solidFill>
              </a:rPr>
              <a:t>. Ehab </a:t>
            </a:r>
            <a:r>
              <a:rPr lang="en-US" sz="2800" b="1" i="1" dirty="0" smtClean="0">
                <a:solidFill>
                  <a:schemeClr val="tx1">
                    <a:lumMod val="75000"/>
                    <a:lumOff val="25000"/>
                  </a:schemeClr>
                </a:solidFill>
              </a:rPr>
              <a:t>Abul-Magd</a:t>
            </a:r>
          </a:p>
          <a:p>
            <a:pPr marL="0" lvl="0">
              <a:spcBef>
                <a:spcPts val="0"/>
              </a:spcBef>
              <a:defRPr/>
            </a:pPr>
            <a:r>
              <a:rPr lang="en-US" sz="1400" b="1" i="1" dirty="0" smtClean="0">
                <a:solidFill>
                  <a:schemeClr val="tx1">
                    <a:lumMod val="75000"/>
                    <a:lumOff val="25000"/>
                  </a:schemeClr>
                </a:solidFill>
              </a:rPr>
              <a:t>Chairman of Egyptian Health Care Management</a:t>
            </a:r>
            <a:r>
              <a:rPr lang="en-US" sz="1600" b="1" i="1" dirty="0" smtClean="0">
                <a:solidFill>
                  <a:schemeClr val="tx1">
                    <a:lumMod val="75000"/>
                    <a:lumOff val="25000"/>
                  </a:schemeClr>
                </a:solidFill>
              </a:rPr>
              <a:t> </a:t>
            </a:r>
            <a:r>
              <a:rPr lang="en-US" sz="1400" b="1" i="1" dirty="0" smtClean="0">
                <a:solidFill>
                  <a:schemeClr val="tx1">
                    <a:lumMod val="75000"/>
                    <a:lumOff val="25000"/>
                  </a:schemeClr>
                </a:solidFill>
              </a:rPr>
              <a:t>Society</a:t>
            </a:r>
            <a:endParaRPr lang="en-US" sz="1400" b="1" i="1" dirty="0">
              <a:solidFill>
                <a:schemeClr val="tx1">
                  <a:lumMod val="75000"/>
                  <a:lumOff val="25000"/>
                </a:schemeClr>
              </a:solidFill>
            </a:endParaRPr>
          </a:p>
        </p:txBody>
      </p:sp>
      <p:sp>
        <p:nvSpPr>
          <p:cNvPr id="44" name="Rectangle 43"/>
          <p:cNvSpPr/>
          <p:nvPr/>
        </p:nvSpPr>
        <p:spPr>
          <a:xfrm>
            <a:off x="187989" y="609600"/>
            <a:ext cx="5149990" cy="2062103"/>
          </a:xfrm>
          <a:prstGeom prst="rect">
            <a:avLst/>
          </a:prstGeom>
        </p:spPr>
        <p:txBody>
          <a:bodyPr wrap="square">
            <a:spAutoFit/>
          </a:bodyPr>
          <a:lstStyle/>
          <a:p>
            <a:pPr lvl="0">
              <a:defRPr/>
            </a:pPr>
            <a:r>
              <a:rPr lang="en-GB" sz="3200" dirty="0" smtClean="0">
                <a:solidFill>
                  <a:schemeClr val="tx1">
                    <a:lumMod val="75000"/>
                    <a:lumOff val="25000"/>
                  </a:schemeClr>
                </a:solidFill>
              </a:rPr>
              <a:t>Role of Private Insurers in providing Complementary &amp; Supplementary services to HIO</a:t>
            </a:r>
            <a:endParaRPr lang="en-US" dirty="0">
              <a:solidFill>
                <a:srgbClr val="FF0000"/>
              </a:solidFill>
            </a:endParaRPr>
          </a:p>
        </p:txBody>
      </p:sp>
      <p:pic>
        <p:nvPicPr>
          <p:cNvPr id="2" name="Picture 1"/>
          <p:cNvPicPr>
            <a:picLocks noChangeAspect="1"/>
          </p:cNvPicPr>
          <p:nvPr/>
        </p:nvPicPr>
        <p:blipFill>
          <a:blip r:embed="rId3" cstate="print"/>
          <a:stretch>
            <a:fillRect/>
          </a:stretch>
        </p:blipFill>
        <p:spPr>
          <a:xfrm>
            <a:off x="5903959" y="2060849"/>
            <a:ext cx="3169721" cy="1786079"/>
          </a:xfrm>
          <a:prstGeom prst="rect">
            <a:avLst/>
          </a:prstGeom>
        </p:spPr>
      </p:pic>
      <p:pic>
        <p:nvPicPr>
          <p:cNvPr id="10" name="Picture 9">
            <a:extLst>
              <a:ext uri="{FF2B5EF4-FFF2-40B4-BE49-F238E27FC236}">
                <a16:creationId xmlns="" xmlns:a16="http://schemas.microsoft.com/office/drawing/2014/main" id="{2C9DC4C7-558C-4363-BB50-001F0C153EF4}"/>
              </a:ext>
            </a:extLst>
          </p:cNvPr>
          <p:cNvPicPr>
            <a:picLocks noChangeAspect="1"/>
          </p:cNvPicPr>
          <p:nvPr/>
        </p:nvPicPr>
        <p:blipFill rotWithShape="1">
          <a:blip r:embed="rId4"/>
          <a:srcRect l="27744" r="17627" b="41769"/>
          <a:stretch/>
        </p:blipFill>
        <p:spPr>
          <a:xfrm>
            <a:off x="7272301" y="476673"/>
            <a:ext cx="1205093" cy="1263049"/>
          </a:xfrm>
          <a:prstGeom prst="rect">
            <a:avLst/>
          </a:prstGeom>
        </p:spPr>
      </p:pic>
      <p:pic>
        <p:nvPicPr>
          <p:cNvPr id="12" name="shpCollectorPicture0"/>
          <p:cNvPicPr>
            <a:picLocks/>
          </p:cNvPicPr>
          <p:nvPr/>
        </p:nvPicPr>
        <p:blipFill>
          <a:blip r:embed="rId5" r:link="rId6">
            <a:extLst>
              <a:ext uri="{28A0092B-C50C-407E-A947-70E740481C1C}">
                <a14:useLocalDpi xmlns:a14="http://schemas.microsoft.com/office/drawing/2010/main" xmlns="" val="0"/>
              </a:ext>
            </a:extLst>
          </a:blip>
          <a:stretch>
            <a:fillRect/>
          </a:stretch>
        </p:blipFill>
        <p:spPr>
          <a:xfrm>
            <a:off x="0" y="4724400"/>
            <a:ext cx="9144000" cy="2133600"/>
          </a:xfrm>
          <a:prstGeom prst="rect">
            <a:avLst/>
          </a:prstGeom>
        </p:spPr>
      </p:pic>
    </p:spTree>
    <p:extLst>
      <p:ext uri="{BB962C8B-B14F-4D97-AF65-F5344CB8AC3E}">
        <p14:creationId xmlns:p14="http://schemas.microsoft.com/office/powerpoint/2010/main" xmlns="" val="1380211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32885" y="200025"/>
            <a:ext cx="7939615" cy="544795"/>
          </a:xfrm>
          <a:prstGeom prst="rect">
            <a:avLst/>
          </a:prstGeom>
        </p:spPr>
        <p:txBody>
          <a:bodyP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rgbClr val="C0504D">
                    <a:lumMod val="75000"/>
                  </a:srgbClr>
                </a:solidFill>
              </a:rPr>
              <a:t>Health Insurance Organization coverage – Egypt</a:t>
            </a:r>
            <a:endParaRPr lang="en-GB" b="1" dirty="0">
              <a:solidFill>
                <a:srgbClr val="C0504D">
                  <a:lumMod val="75000"/>
                </a:srgbClr>
              </a:solidFill>
            </a:endParaRPr>
          </a:p>
        </p:txBody>
      </p:sp>
      <p:sp>
        <p:nvSpPr>
          <p:cNvPr id="3" name="Content Placeholder 2"/>
          <p:cNvSpPr txBox="1">
            <a:spLocks/>
          </p:cNvSpPr>
          <p:nvPr/>
        </p:nvSpPr>
        <p:spPr>
          <a:xfrm>
            <a:off x="304800" y="1066800"/>
            <a:ext cx="8563199" cy="488852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b="1" dirty="0" smtClean="0">
                <a:solidFill>
                  <a:prstClr val="black"/>
                </a:solidFill>
              </a:rPr>
              <a:t>Beneficiaries</a:t>
            </a:r>
          </a:p>
          <a:p>
            <a:pPr lvl="1" algn="just"/>
            <a:r>
              <a:rPr lang="en-GB" sz="2400" dirty="0" smtClean="0">
                <a:solidFill>
                  <a:prstClr val="black"/>
                </a:solidFill>
              </a:rPr>
              <a:t>Mandatory to all employees working in the government sector, certain public and private sector employees, pensioners, students and new-borns (children under  yr. 1)</a:t>
            </a:r>
          </a:p>
          <a:p>
            <a:pPr lvl="1"/>
            <a:r>
              <a:rPr lang="en-GB" sz="2400" dirty="0" smtClean="0">
                <a:solidFill>
                  <a:prstClr val="black"/>
                </a:solidFill>
              </a:rPr>
              <a:t>63% of the population (2017) is covered through HIO</a:t>
            </a:r>
            <a:endParaRPr lang="en-GB" sz="2400" b="1" dirty="0" smtClean="0">
              <a:solidFill>
                <a:prstClr val="black"/>
              </a:solidFill>
            </a:endParaRPr>
          </a:p>
          <a:p>
            <a:r>
              <a:rPr lang="en-GB" sz="2800" b="1" dirty="0" smtClean="0">
                <a:solidFill>
                  <a:prstClr val="black"/>
                </a:solidFill>
              </a:rPr>
              <a:t>Benefit package</a:t>
            </a:r>
            <a:endParaRPr lang="en-GB" sz="2800" dirty="0" smtClean="0">
              <a:solidFill>
                <a:prstClr val="black"/>
              </a:solidFill>
            </a:endParaRPr>
          </a:p>
          <a:p>
            <a:pPr lvl="1"/>
            <a:r>
              <a:rPr lang="en-GB" sz="2400" dirty="0" smtClean="0">
                <a:solidFill>
                  <a:prstClr val="black"/>
                </a:solidFill>
              </a:rPr>
              <a:t>Officially comprehensive</a:t>
            </a:r>
          </a:p>
          <a:p>
            <a:pPr lvl="1" algn="just"/>
            <a:r>
              <a:rPr lang="en-GB" sz="2400" dirty="0" smtClean="0">
                <a:solidFill>
                  <a:prstClr val="black"/>
                </a:solidFill>
              </a:rPr>
              <a:t>In reality: Inaccessible medical services, only 6% of the population utilizes HIO coverage</a:t>
            </a:r>
            <a:endParaRPr lang="en-GB" sz="2400" dirty="0">
              <a:solidFill>
                <a:prstClr val="black"/>
              </a:solidFill>
            </a:endParaRP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mc:AlternateContent xmlns:mc="http://schemas.openxmlformats.org/markup-compatibility/2006">
        <mc:Choice xmlns:p14="http://schemas.microsoft.com/office/powerpoint/2010/main" xmlns="" Requires="p14">
          <p:contentPart p14:bwMode="auto" r:id="rId3">
            <p14:nvContentPartPr>
              <p14:cNvPr id="5" name="Ink 4"/>
              <p14:cNvContentPartPr/>
              <p14:nvPr/>
            </p14:nvContentPartPr>
            <p14:xfrm>
              <a:off x="1112857" y="1814130"/>
              <a:ext cx="4680" cy="5760"/>
            </p14:xfrm>
          </p:contentPart>
        </mc:Choice>
        <mc:Fallback>
          <p:pic>
            <p:nvPicPr>
              <p:cNvPr id="5" name="Ink 4"/>
              <p:cNvPicPr/>
              <p:nvPr/>
            </p:nvPicPr>
            <p:blipFill>
              <a:blip r:embed="rId4"/>
              <a:stretch>
                <a:fillRect/>
              </a:stretch>
            </p:blipFill>
            <p:spPr>
              <a:xfrm>
                <a:off x="1067857" y="1726650"/>
                <a:ext cx="91440" cy="1792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5">
            <p14:nvContentPartPr>
              <p14:cNvPr id="6" name="Ink 5"/>
              <p14:cNvContentPartPr/>
              <p14:nvPr/>
            </p14:nvContentPartPr>
            <p14:xfrm>
              <a:off x="1112857" y="1803330"/>
              <a:ext cx="1406160" cy="29160"/>
            </p14:xfrm>
          </p:contentPart>
        </mc:Choice>
        <mc:Fallback>
          <p:pic>
            <p:nvPicPr>
              <p:cNvPr id="6" name="Ink 5"/>
              <p:cNvPicPr/>
              <p:nvPr/>
            </p:nvPicPr>
            <p:blipFill>
              <a:blip r:embed="rId6"/>
              <a:stretch>
                <a:fillRect/>
              </a:stretch>
            </p:blipFill>
            <p:spPr>
              <a:xfrm>
                <a:off x="1068217" y="1632330"/>
                <a:ext cx="1531440" cy="362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7">
            <p14:nvContentPartPr>
              <p14:cNvPr id="7" name="Ink 6"/>
              <p14:cNvContentPartPr/>
              <p14:nvPr/>
            </p14:nvContentPartPr>
            <p14:xfrm>
              <a:off x="6642817" y="4384170"/>
              <a:ext cx="2134080" cy="31320"/>
            </p14:xfrm>
          </p:contentPart>
        </mc:Choice>
        <mc:Fallback>
          <p:pic>
            <p:nvPicPr>
              <p:cNvPr id="7" name="Ink 6"/>
              <p:cNvPicPr/>
              <p:nvPr/>
            </p:nvPicPr>
            <p:blipFill>
              <a:blip r:embed="rId8"/>
              <a:stretch>
                <a:fillRect/>
              </a:stretch>
            </p:blipFill>
            <p:spPr>
              <a:xfrm>
                <a:off x="6571177" y="4195170"/>
                <a:ext cx="2297520" cy="3978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9">
            <p14:nvContentPartPr>
              <p14:cNvPr id="8" name="Ink 7"/>
              <p14:cNvContentPartPr/>
              <p14:nvPr/>
            </p14:nvContentPartPr>
            <p14:xfrm>
              <a:off x="1074697" y="4748130"/>
              <a:ext cx="4081680" cy="74880"/>
            </p14:xfrm>
          </p:contentPart>
        </mc:Choice>
        <mc:Fallback>
          <p:pic>
            <p:nvPicPr>
              <p:cNvPr id="8" name="Ink 7"/>
              <p:cNvPicPr/>
              <p:nvPr/>
            </p:nvPicPr>
            <p:blipFill>
              <a:blip r:embed="rId10"/>
              <a:stretch>
                <a:fillRect/>
              </a:stretch>
            </p:blipFill>
            <p:spPr>
              <a:xfrm>
                <a:off x="1009897" y="4563090"/>
                <a:ext cx="4235760" cy="424080"/>
              </a:xfrm>
              <a:prstGeom prst="rect">
                <a:avLst/>
              </a:prstGeom>
            </p:spPr>
          </p:pic>
        </mc:Fallback>
      </mc:AlternateContent>
    </p:spTree>
    <p:extLst>
      <p:ext uri="{BB962C8B-B14F-4D97-AF65-F5344CB8AC3E}">
        <p14:creationId xmlns:p14="http://schemas.microsoft.com/office/powerpoint/2010/main" xmlns="" val="1652008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txBox="1">
            <a:spLocks/>
          </p:cNvSpPr>
          <p:nvPr/>
        </p:nvSpPr>
        <p:spPr>
          <a:xfrm>
            <a:off x="1240368" y="152400"/>
            <a:ext cx="7217832" cy="7251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sz="2800" dirty="0" smtClean="0">
                <a:solidFill>
                  <a:srgbClr val="ED7D31"/>
                </a:solidFill>
              </a:rPr>
              <a:t>Health Insurance Organization funding – Egypt</a:t>
            </a:r>
            <a:endParaRPr lang="en-GB" sz="2800" dirty="0">
              <a:solidFill>
                <a:srgbClr val="ED7D31"/>
              </a:solidFill>
            </a:endParaRPr>
          </a:p>
        </p:txBody>
      </p:sp>
      <p:graphicFrame>
        <p:nvGraphicFramePr>
          <p:cNvPr id="3" name="Tartalom helye 3"/>
          <p:cNvGraphicFramePr>
            <a:graphicFrameLocks/>
          </p:cNvGraphicFramePr>
          <p:nvPr>
            <p:extLst>
              <p:ext uri="{D42A27DB-BD31-4B8C-83A1-F6EECF244321}">
                <p14:modId xmlns:p14="http://schemas.microsoft.com/office/powerpoint/2010/main" xmlns="" val="2869311977"/>
              </p:ext>
            </p:extLst>
          </p:nvPr>
        </p:nvGraphicFramePr>
        <p:xfrm>
          <a:off x="304800" y="1676403"/>
          <a:ext cx="8458200" cy="3146580"/>
        </p:xfrm>
        <a:graphic>
          <a:graphicData uri="http://schemas.openxmlformats.org/drawingml/2006/table">
            <a:tbl>
              <a:tblPr>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effectLst>
                  <a:outerShdw blurRad="57150" dist="19050" dir="5400000" algn="ctr" rotWithShape="0">
                    <a:srgbClr val="000000">
                      <a:alpha val="63000"/>
                    </a:srgbClr>
                  </a:outerShdw>
                </a:effectLst>
              </a:tblPr>
              <a:tblGrid>
                <a:gridCol w="3808020">
                  <a:extLst>
                    <a:ext uri="{9D8B030D-6E8A-4147-A177-3AD203B41FA5}">
                      <a16:colId xmlns="" xmlns:a16="http://schemas.microsoft.com/office/drawing/2014/main" val="470319884"/>
                    </a:ext>
                  </a:extLst>
                </a:gridCol>
                <a:gridCol w="4650180">
                  <a:extLst>
                    <a:ext uri="{9D8B030D-6E8A-4147-A177-3AD203B41FA5}">
                      <a16:colId xmlns="" xmlns:a16="http://schemas.microsoft.com/office/drawing/2014/main" val="3349442997"/>
                    </a:ext>
                  </a:extLst>
                </a:gridCol>
              </a:tblGrid>
              <a:tr h="383250">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b="1" u="none" strike="noStrike" baseline="0" dirty="0" err="1">
                          <a:solidFill>
                            <a:schemeClr val="tx1"/>
                          </a:solidFill>
                          <a:effectLst/>
                        </a:rPr>
                        <a:t>Beneficaires</a:t>
                      </a:r>
                      <a:endParaRPr lang="hu-HU" sz="1400" b="1" i="0" u="none" strike="noStrike" baseline="0" dirty="0">
                        <a:solidFill>
                          <a:schemeClr val="tx1"/>
                        </a:solidFill>
                        <a:effectLst/>
                        <a:latin typeface="Calibri" panose="020F0502020204030204" pitchFamily="34" charset="0"/>
                      </a:endParaRPr>
                    </a:p>
                  </a:txBody>
                  <a:tcPr marL="7620" marR="7620" marT="7620" anchor="b">
                    <a:lnL w="6350" cap="flat" cmpd="sng" algn="ctr">
                      <a:solidFill>
                        <a:srgbClr val="ED7D31">
                          <a:tint val="50000"/>
                        </a:srgbClr>
                      </a:solidFill>
                      <a:prstDash val="solid"/>
                      <a:miter lim="800000"/>
                    </a:lnL>
                    <a:lnR>
                      <a:noFill/>
                    </a:lnR>
                    <a:lnT w="6350" cap="flat" cmpd="sng" algn="ctr">
                      <a:solidFill>
                        <a:srgbClr val="ED7D31">
                          <a:tint val="50000"/>
                        </a:srgbClr>
                      </a:solidFill>
                      <a:prstDash val="solid"/>
                      <a:miter lim="800000"/>
                    </a:lnT>
                    <a:lnB>
                      <a:no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b="1" u="none" strike="noStrike" baseline="0" dirty="0" err="1">
                          <a:solidFill>
                            <a:schemeClr val="tx1"/>
                          </a:solidFill>
                          <a:effectLst/>
                        </a:rPr>
                        <a:t>Extent</a:t>
                      </a:r>
                      <a:r>
                        <a:rPr lang="hu-HU" sz="1400" b="1" u="none" strike="noStrike" baseline="0" dirty="0">
                          <a:solidFill>
                            <a:schemeClr val="tx1"/>
                          </a:solidFill>
                          <a:effectLst/>
                        </a:rPr>
                        <a:t> of </a:t>
                      </a:r>
                      <a:r>
                        <a:rPr lang="hu-HU" sz="1400" b="1" u="none" strike="noStrike" baseline="0" dirty="0" err="1">
                          <a:solidFill>
                            <a:schemeClr val="tx1"/>
                          </a:solidFill>
                          <a:effectLst/>
                        </a:rPr>
                        <a:t>contribution</a:t>
                      </a:r>
                      <a:endParaRPr lang="hu-HU" sz="1400" b="1" i="0" u="none" strike="noStrike" baseline="0" dirty="0">
                        <a:solidFill>
                          <a:schemeClr val="tx1"/>
                        </a:solidFill>
                        <a:effectLst/>
                        <a:latin typeface="Calibri" panose="020F0502020204030204" pitchFamily="34" charset="0"/>
                      </a:endParaRPr>
                    </a:p>
                  </a:txBody>
                  <a:tcPr marL="7620" marR="7620" marT="7620" anchor="b">
                    <a:lnL>
                      <a:noFill/>
                    </a:lnL>
                    <a:lnR w="6350" cap="flat" cmpd="sng" algn="ctr">
                      <a:solidFill>
                        <a:srgbClr val="ED7D31">
                          <a:tint val="50000"/>
                        </a:srgbClr>
                      </a:solidFill>
                      <a:prstDash val="solid"/>
                      <a:miter lim="800000"/>
                    </a:lnR>
                    <a:lnT w="6350" cap="flat" cmpd="sng" algn="ctr">
                      <a:solidFill>
                        <a:srgbClr val="ED7D31">
                          <a:tint val="50000"/>
                        </a:srgbClr>
                      </a:solidFill>
                      <a:prstDash val="solid"/>
                      <a:miter lim="800000"/>
                    </a:lnT>
                    <a:lnB>
                      <a:noFill/>
                    </a:lnB>
                    <a:lnTlToBr w="12700" cmpd="sng">
                      <a:noFill/>
                      <a:prstDash val="solid"/>
                    </a:lnTlToBr>
                    <a:lnBlToTr w="12700" cmpd="sng">
                      <a:noFill/>
                      <a:prstDash val="solid"/>
                    </a:lnBlToTr>
                    <a:solidFill>
                      <a:srgbClr val="E7E6E6"/>
                    </a:solidFill>
                  </a:tcPr>
                </a:tc>
                <a:extLst>
                  <a:ext uri="{0D108BD9-81ED-4DB2-BD59-A6C34878D82A}">
                    <a16:rowId xmlns="" xmlns:a16="http://schemas.microsoft.com/office/drawing/2014/main" val="2597699043"/>
                  </a:ext>
                </a:extLst>
              </a:tr>
              <a:tr h="532618">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ctr"/>
                      <a:r>
                        <a:rPr lang="hu-HU" sz="1400" u="none" strike="noStrike" baseline="0" dirty="0" err="1">
                          <a:solidFill>
                            <a:schemeClr val="tx1"/>
                          </a:solidFill>
                          <a:effectLst/>
                        </a:rPr>
                        <a:t>Students</a:t>
                      </a:r>
                      <a:endParaRPr lang="hu-HU" sz="1400" b="0" i="0" u="none" strike="noStrike" baseline="0" dirty="0">
                        <a:solidFill>
                          <a:schemeClr val="tx1"/>
                        </a:solidFill>
                        <a:effectLst/>
                        <a:latin typeface="Calibri" panose="020F0502020204030204" pitchFamily="34" charset="0"/>
                      </a:endParaRPr>
                    </a:p>
                  </a:txBody>
                  <a:tcPr marL="7620" marR="7620" marT="7620" anchor="ctr">
                    <a:lnL w="6350" cap="flat" cmpd="sng" algn="ctr">
                      <a:solidFill>
                        <a:srgbClr val="ED7D31">
                          <a:tint val="50000"/>
                        </a:srgbClr>
                      </a:solidFill>
                      <a:prstDash val="solid"/>
                      <a:miter lim="800000"/>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ctr"/>
                      <a:r>
                        <a:rPr lang="en-US" sz="1400" u="none" strike="noStrike" baseline="0" dirty="0">
                          <a:solidFill>
                            <a:schemeClr val="tx1"/>
                          </a:solidFill>
                          <a:effectLst/>
                        </a:rPr>
                        <a:t>4 EGP/year &amp; co-payment(1/3 of the medication costs*</a:t>
                      </a:r>
                      <a:r>
                        <a:rPr lang="hu-HU" sz="1400" u="none" strike="noStrike" baseline="0" dirty="0">
                          <a:solidFill>
                            <a:schemeClr val="tx1"/>
                          </a:solidFill>
                          <a:effectLst/>
                        </a:rPr>
                        <a:t>)</a:t>
                      </a:r>
                      <a:endParaRPr lang="en-US" sz="1400" b="0" i="0" u="none" strike="noStrike" baseline="0" dirty="0">
                        <a:solidFill>
                          <a:schemeClr val="tx1"/>
                        </a:solidFill>
                        <a:effectLst/>
                        <a:latin typeface="Calibri" panose="020F0502020204030204" pitchFamily="34" charset="0"/>
                      </a:endParaRPr>
                    </a:p>
                  </a:txBody>
                  <a:tcPr marL="7620" marR="7620" marT="7620" anchor="ctr">
                    <a:lnL>
                      <a:noFill/>
                    </a:lnL>
                    <a:lnR w="6350" cap="flat" cmpd="sng" algn="ctr">
                      <a:solidFill>
                        <a:srgbClr val="ED7D31">
                          <a:tint val="50000"/>
                        </a:srgbClr>
                      </a:solidFill>
                      <a:prstDash val="solid"/>
                      <a:miter lim="800000"/>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 xmlns:a16="http://schemas.microsoft.com/office/drawing/2014/main" val="831473336"/>
                  </a:ext>
                </a:extLst>
              </a:tr>
              <a:tr h="383250">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u="none" strike="noStrike" baseline="0" dirty="0">
                          <a:solidFill>
                            <a:schemeClr val="tx1"/>
                          </a:solidFill>
                          <a:effectLst/>
                        </a:rPr>
                        <a:t>Newborns</a:t>
                      </a:r>
                      <a:endParaRPr lang="hu-HU" sz="1400" b="0" i="0" u="none" strike="noStrike" baseline="0" dirty="0">
                        <a:solidFill>
                          <a:schemeClr val="tx1"/>
                        </a:solidFill>
                        <a:effectLst/>
                        <a:latin typeface="Calibri" panose="020F0502020204030204" pitchFamily="34" charset="0"/>
                      </a:endParaRPr>
                    </a:p>
                  </a:txBody>
                  <a:tcPr marL="7620" marR="7620" marT="7620" anchor="b">
                    <a:lnL w="6350" cap="flat" cmpd="sng" algn="ctr">
                      <a:solidFill>
                        <a:srgbClr val="ED7D31">
                          <a:tint val="50000"/>
                        </a:srgbClr>
                      </a:solidFill>
                      <a:prstDash val="solid"/>
                      <a:miter lim="800000"/>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u="none" strike="noStrike" baseline="0" dirty="0">
                          <a:solidFill>
                            <a:schemeClr val="tx1"/>
                          </a:solidFill>
                          <a:effectLst/>
                        </a:rPr>
                        <a:t>5 EGP/ </a:t>
                      </a:r>
                      <a:r>
                        <a:rPr lang="hu-HU" sz="1400" u="none" strike="noStrike" baseline="0" dirty="0" err="1">
                          <a:solidFill>
                            <a:schemeClr val="tx1"/>
                          </a:solidFill>
                          <a:effectLst/>
                        </a:rPr>
                        <a:t>year</a:t>
                      </a:r>
                      <a:endParaRPr lang="hu-HU" sz="1400" b="0" i="0" u="none" strike="noStrike" baseline="0" dirty="0">
                        <a:solidFill>
                          <a:schemeClr val="tx1"/>
                        </a:solidFill>
                        <a:effectLst/>
                        <a:latin typeface="Calibri" panose="020F0502020204030204" pitchFamily="34" charset="0"/>
                      </a:endParaRPr>
                    </a:p>
                  </a:txBody>
                  <a:tcPr marL="7620" marR="7620" marT="7620" anchor="b">
                    <a:lnL>
                      <a:noFill/>
                    </a:lnL>
                    <a:lnR w="6350" cap="flat" cmpd="sng" algn="ctr">
                      <a:solidFill>
                        <a:srgbClr val="ED7D31">
                          <a:tint val="50000"/>
                        </a:srgbClr>
                      </a:solidFill>
                      <a:prstDash val="solid"/>
                      <a:miter lim="800000"/>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 xmlns:a16="http://schemas.microsoft.com/office/drawing/2014/main" val="1233017058"/>
                  </a:ext>
                </a:extLst>
              </a:tr>
              <a:tr h="383250">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u="none" strike="noStrike" baseline="0" dirty="0" err="1">
                          <a:solidFill>
                            <a:schemeClr val="tx1"/>
                          </a:solidFill>
                          <a:effectLst/>
                        </a:rPr>
                        <a:t>Pensioners</a:t>
                      </a:r>
                      <a:endParaRPr lang="hu-HU" sz="1400" b="0" i="0" u="none" strike="noStrike" baseline="0" dirty="0">
                        <a:solidFill>
                          <a:schemeClr val="tx1"/>
                        </a:solidFill>
                        <a:effectLst/>
                        <a:latin typeface="Calibri" panose="020F0502020204030204" pitchFamily="34" charset="0"/>
                      </a:endParaRPr>
                    </a:p>
                  </a:txBody>
                  <a:tcPr marL="7620" marR="7620" marT="7620" anchor="b">
                    <a:lnL w="6350" cap="flat" cmpd="sng" algn="ctr">
                      <a:solidFill>
                        <a:srgbClr val="ED7D31">
                          <a:tint val="50000"/>
                        </a:srgbClr>
                      </a:solidFill>
                      <a:prstDash val="solid"/>
                      <a:miter lim="800000"/>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en-US" sz="1400" u="none" strike="noStrike" baseline="0" dirty="0">
                          <a:solidFill>
                            <a:schemeClr val="tx1"/>
                          </a:solidFill>
                          <a:effectLst/>
                        </a:rPr>
                        <a:t>1% of the monthly pension</a:t>
                      </a:r>
                      <a:endParaRPr lang="en-US" sz="1400" b="0" i="0" u="none" strike="noStrike" baseline="0" dirty="0">
                        <a:solidFill>
                          <a:schemeClr val="tx1"/>
                        </a:solidFill>
                        <a:effectLst/>
                        <a:latin typeface="Calibri" panose="020F0502020204030204" pitchFamily="34" charset="0"/>
                      </a:endParaRPr>
                    </a:p>
                  </a:txBody>
                  <a:tcPr marL="7620" marR="7620" marT="7620" anchor="b">
                    <a:lnL>
                      <a:noFill/>
                    </a:lnL>
                    <a:lnR w="6350" cap="flat" cmpd="sng" algn="ctr">
                      <a:solidFill>
                        <a:srgbClr val="ED7D31">
                          <a:tint val="50000"/>
                        </a:srgbClr>
                      </a:solidFill>
                      <a:prstDash val="solid"/>
                      <a:miter lim="800000"/>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 xmlns:a16="http://schemas.microsoft.com/office/drawing/2014/main" val="3409277843"/>
                  </a:ext>
                </a:extLst>
              </a:tr>
              <a:tr h="383250">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u="none" strike="noStrike" baseline="0">
                          <a:solidFill>
                            <a:schemeClr val="tx1"/>
                          </a:solidFill>
                          <a:effectLst/>
                        </a:rPr>
                        <a:t>Widows</a:t>
                      </a:r>
                      <a:endParaRPr lang="hu-HU" sz="1400" b="0" i="0" u="none" strike="noStrike" baseline="0">
                        <a:solidFill>
                          <a:schemeClr val="tx1"/>
                        </a:solidFill>
                        <a:effectLst/>
                        <a:latin typeface="Calibri" panose="020F0502020204030204" pitchFamily="34" charset="0"/>
                      </a:endParaRPr>
                    </a:p>
                  </a:txBody>
                  <a:tcPr marL="7620" marR="7620" marT="7620" anchor="b">
                    <a:lnL w="6350" cap="flat" cmpd="sng" algn="ctr">
                      <a:solidFill>
                        <a:srgbClr val="ED7D31">
                          <a:tint val="50000"/>
                        </a:srgbClr>
                      </a:solidFill>
                      <a:prstDash val="solid"/>
                      <a:miter lim="800000"/>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en-US" sz="1400" u="none" strike="noStrike" baseline="0" dirty="0">
                          <a:solidFill>
                            <a:schemeClr val="tx1"/>
                          </a:solidFill>
                          <a:effectLst/>
                        </a:rPr>
                        <a:t>2% of the monthly pension</a:t>
                      </a:r>
                      <a:endParaRPr lang="en-US" sz="1400" b="0" i="0" u="none" strike="noStrike" baseline="0" dirty="0">
                        <a:solidFill>
                          <a:schemeClr val="tx1"/>
                        </a:solidFill>
                        <a:effectLst/>
                        <a:latin typeface="Calibri" panose="020F0502020204030204" pitchFamily="34" charset="0"/>
                      </a:endParaRPr>
                    </a:p>
                  </a:txBody>
                  <a:tcPr marL="7620" marR="7620" marT="7620" anchor="b">
                    <a:lnL>
                      <a:noFill/>
                    </a:lnL>
                    <a:lnR w="6350" cap="flat" cmpd="sng" algn="ctr">
                      <a:solidFill>
                        <a:srgbClr val="ED7D31">
                          <a:tint val="50000"/>
                        </a:srgbClr>
                      </a:solidFill>
                      <a:prstDash val="solid"/>
                      <a:miter lim="800000"/>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 xmlns:a16="http://schemas.microsoft.com/office/drawing/2014/main" val="3648664296"/>
                  </a:ext>
                </a:extLst>
              </a:tr>
              <a:tr h="383250">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u="none" strike="noStrike" baseline="0" dirty="0">
                          <a:solidFill>
                            <a:schemeClr val="tx1"/>
                          </a:solidFill>
                          <a:effectLst/>
                        </a:rPr>
                        <a:t>Public sector employees</a:t>
                      </a:r>
                      <a:endParaRPr lang="hu-HU" sz="1400" b="0" i="0" u="none" strike="noStrike" baseline="0" dirty="0">
                        <a:solidFill>
                          <a:schemeClr val="tx1"/>
                        </a:solidFill>
                        <a:effectLst/>
                        <a:latin typeface="Calibri" panose="020F0502020204030204" pitchFamily="34" charset="0"/>
                      </a:endParaRPr>
                    </a:p>
                  </a:txBody>
                  <a:tcPr marL="7620" marR="7620" marT="7620" anchor="b">
                    <a:lnL w="6350" cap="flat" cmpd="sng" algn="ctr">
                      <a:solidFill>
                        <a:srgbClr val="ED7D31">
                          <a:tint val="50000"/>
                        </a:srgbClr>
                      </a:solidFill>
                      <a:prstDash val="solid"/>
                      <a:miter lim="800000"/>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en-US" sz="1400" u="none" strike="noStrike" baseline="0" dirty="0">
                          <a:solidFill>
                            <a:schemeClr val="tx1"/>
                          </a:solidFill>
                          <a:effectLst/>
                        </a:rPr>
                        <a:t>1% of the monthly salary</a:t>
                      </a:r>
                      <a:endParaRPr lang="en-US" sz="1400" b="0" i="0" u="none" strike="noStrike" baseline="0" dirty="0">
                        <a:solidFill>
                          <a:schemeClr val="tx1"/>
                        </a:solidFill>
                        <a:effectLst/>
                        <a:latin typeface="Calibri" panose="020F0502020204030204" pitchFamily="34" charset="0"/>
                      </a:endParaRPr>
                    </a:p>
                  </a:txBody>
                  <a:tcPr marL="7620" marR="7620" marT="7620" anchor="b">
                    <a:lnL>
                      <a:noFill/>
                    </a:lnL>
                    <a:lnR w="6350" cap="flat" cmpd="sng" algn="ctr">
                      <a:solidFill>
                        <a:srgbClr val="ED7D31">
                          <a:tint val="50000"/>
                        </a:srgbClr>
                      </a:solidFill>
                      <a:prstDash val="solid"/>
                      <a:miter lim="800000"/>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 xmlns:a16="http://schemas.microsoft.com/office/drawing/2014/main" val="2896235524"/>
                  </a:ext>
                </a:extLst>
              </a:tr>
              <a:tr h="697712">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hu-HU" sz="1400" u="none" strike="noStrike" baseline="0" dirty="0" err="1">
                          <a:solidFill>
                            <a:schemeClr val="tx1"/>
                          </a:solidFill>
                          <a:effectLst/>
                        </a:rPr>
                        <a:t>Private</a:t>
                      </a:r>
                      <a:r>
                        <a:rPr lang="hu-HU" sz="1400" u="none" strike="noStrike" baseline="0" dirty="0">
                          <a:solidFill>
                            <a:schemeClr val="tx1"/>
                          </a:solidFill>
                          <a:effectLst/>
                        </a:rPr>
                        <a:t> sector </a:t>
                      </a:r>
                      <a:r>
                        <a:rPr lang="hu-HU" sz="1400" u="none" strike="noStrike" baseline="0" dirty="0" err="1">
                          <a:solidFill>
                            <a:schemeClr val="tx1"/>
                          </a:solidFill>
                          <a:effectLst/>
                        </a:rPr>
                        <a:t>employees</a:t>
                      </a:r>
                      <a:endParaRPr lang="hu-HU" sz="1400" b="0" i="0" u="none" strike="noStrike" baseline="0" dirty="0">
                        <a:solidFill>
                          <a:schemeClr val="tx1"/>
                        </a:solidFill>
                        <a:effectLst/>
                        <a:latin typeface="Calibri" panose="020F0502020204030204" pitchFamily="34" charset="0"/>
                      </a:endParaRPr>
                    </a:p>
                  </a:txBody>
                  <a:tcPr marL="7620" marR="7620" marT="7620" anchor="b">
                    <a:lnL w="6350" cap="flat" cmpd="sng" algn="ctr">
                      <a:solidFill>
                        <a:srgbClr val="ED7D31">
                          <a:tint val="50000"/>
                        </a:srgbClr>
                      </a:solidFill>
                      <a:prstDash val="solid"/>
                      <a:miter lim="800000"/>
                    </a:lnL>
                    <a:lnR>
                      <a:noFill/>
                    </a:lnR>
                    <a:lnT>
                      <a:noFill/>
                    </a:lnT>
                    <a:lnB w="6350" cap="flat" cmpd="sng" algn="ctr">
                      <a:solidFill>
                        <a:srgbClr val="ED7D31">
                          <a:tint val="50000"/>
                        </a:srgbClr>
                      </a:solidFill>
                      <a:prstDash val="solid"/>
                      <a:miter lim="800000"/>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lt1"/>
                          </a:solidFill>
                          <a:latin typeface="Calibri"/>
                        </a:defRPr>
                      </a:lvl1pPr>
                      <a:lvl2pPr marL="457200" algn="l" defTabSz="914400" rtl="0" eaLnBrk="1" latinLnBrk="0" hangingPunct="1">
                        <a:defRPr sz="1800" kern="1200">
                          <a:solidFill>
                            <a:schemeClr val="lt1"/>
                          </a:solidFill>
                          <a:latin typeface="Calibri"/>
                        </a:defRPr>
                      </a:lvl2pPr>
                      <a:lvl3pPr marL="914400" algn="l" defTabSz="914400" rtl="0" eaLnBrk="1" latinLnBrk="0" hangingPunct="1">
                        <a:defRPr sz="1800" kern="1200">
                          <a:solidFill>
                            <a:schemeClr val="lt1"/>
                          </a:solidFill>
                          <a:latin typeface="Calibri"/>
                        </a:defRPr>
                      </a:lvl3pPr>
                      <a:lvl4pPr marL="1371600" algn="l" defTabSz="914400" rtl="0" eaLnBrk="1" latinLnBrk="0" hangingPunct="1">
                        <a:defRPr sz="1800" kern="1200">
                          <a:solidFill>
                            <a:schemeClr val="lt1"/>
                          </a:solidFill>
                          <a:latin typeface="Calibri"/>
                        </a:defRPr>
                      </a:lvl4pPr>
                      <a:lvl5pPr marL="1828800" algn="l" defTabSz="914400" rtl="0" eaLnBrk="1" latinLnBrk="0" hangingPunct="1">
                        <a:defRPr sz="1800" kern="1200">
                          <a:solidFill>
                            <a:schemeClr val="lt1"/>
                          </a:solidFill>
                          <a:latin typeface="Calibri"/>
                        </a:defRPr>
                      </a:lvl5pPr>
                      <a:lvl6pPr marL="2286000" algn="l" defTabSz="914400" rtl="0" eaLnBrk="1" latinLnBrk="0" hangingPunct="1">
                        <a:defRPr sz="1800" kern="1200">
                          <a:solidFill>
                            <a:schemeClr val="lt1"/>
                          </a:solidFill>
                          <a:latin typeface="Calibri"/>
                        </a:defRPr>
                      </a:lvl6pPr>
                      <a:lvl7pPr marL="2743200" algn="l" defTabSz="914400" rtl="0" eaLnBrk="1" latinLnBrk="0" hangingPunct="1">
                        <a:defRPr sz="1800" kern="1200">
                          <a:solidFill>
                            <a:schemeClr val="lt1"/>
                          </a:solidFill>
                          <a:latin typeface="Calibri"/>
                        </a:defRPr>
                      </a:lvl7pPr>
                      <a:lvl8pPr marL="3200400" algn="l" defTabSz="914400" rtl="0" eaLnBrk="1" latinLnBrk="0" hangingPunct="1">
                        <a:defRPr sz="1800" kern="1200">
                          <a:solidFill>
                            <a:schemeClr val="lt1"/>
                          </a:solidFill>
                          <a:latin typeface="Calibri"/>
                        </a:defRPr>
                      </a:lvl8pPr>
                      <a:lvl9pPr marL="3657600" algn="l" defTabSz="914400" rtl="0" eaLnBrk="1" latinLnBrk="0" hangingPunct="1">
                        <a:defRPr sz="1800" kern="1200">
                          <a:solidFill>
                            <a:schemeClr val="lt1"/>
                          </a:solidFill>
                          <a:latin typeface="Calibri"/>
                        </a:defRPr>
                      </a:lvl9pPr>
                    </a:lstStyle>
                    <a:p>
                      <a:pPr algn="l" fontAlgn="b"/>
                      <a:r>
                        <a:rPr lang="en-US" sz="1400" u="none" strike="noStrike" baseline="0" dirty="0">
                          <a:solidFill>
                            <a:schemeClr val="tx1"/>
                          </a:solidFill>
                          <a:effectLst/>
                        </a:rPr>
                        <a:t>3% of the monthly salary collected from the employer</a:t>
                      </a:r>
                      <a:endParaRPr lang="en-US" sz="1400" b="0" i="0" u="none" strike="noStrike" baseline="0" dirty="0">
                        <a:solidFill>
                          <a:schemeClr val="tx1"/>
                        </a:solidFill>
                        <a:effectLst/>
                        <a:latin typeface="Calibri" panose="020F0502020204030204" pitchFamily="34" charset="0"/>
                      </a:endParaRPr>
                    </a:p>
                  </a:txBody>
                  <a:tcPr marL="7620" marR="7620" marT="7620" anchor="b">
                    <a:lnL>
                      <a:noFill/>
                    </a:lnL>
                    <a:lnR w="6350" cap="flat" cmpd="sng" algn="ctr">
                      <a:solidFill>
                        <a:srgbClr val="ED7D31">
                          <a:tint val="50000"/>
                        </a:srgbClr>
                      </a:solidFill>
                      <a:prstDash val="solid"/>
                      <a:miter lim="800000"/>
                    </a:lnR>
                    <a:lnT>
                      <a:noFill/>
                    </a:lnT>
                    <a:lnB w="6350" cap="flat" cmpd="sng" algn="ctr">
                      <a:solidFill>
                        <a:srgbClr val="ED7D31">
                          <a:tint val="50000"/>
                        </a:srgbClr>
                      </a:solidFill>
                      <a:prstDash val="solid"/>
                      <a:miter lim="800000"/>
                    </a:lnB>
                    <a:lnTlToBr w="12700" cmpd="sng">
                      <a:noFill/>
                      <a:prstDash val="solid"/>
                    </a:lnTlToBr>
                    <a:lnBlToTr w="12700" cmpd="sng">
                      <a:noFill/>
                      <a:prstDash val="solid"/>
                    </a:lnBlToTr>
                    <a:solidFill>
                      <a:sysClr val="window" lastClr="FFFFFF"/>
                    </a:solidFill>
                  </a:tcPr>
                </a:tc>
                <a:extLst>
                  <a:ext uri="{0D108BD9-81ED-4DB2-BD59-A6C34878D82A}">
                    <a16:rowId xmlns="" xmlns:a16="http://schemas.microsoft.com/office/drawing/2014/main" val="3409949780"/>
                  </a:ext>
                </a:extLst>
              </a:tr>
            </a:tbl>
          </a:graphicData>
        </a:graphic>
      </p:graphicFrame>
      <p:sp>
        <p:nvSpPr>
          <p:cNvPr id="4" name="Szövegdoboz 4"/>
          <p:cNvSpPr txBox="1"/>
          <p:nvPr/>
        </p:nvSpPr>
        <p:spPr>
          <a:xfrm>
            <a:off x="330941" y="914400"/>
            <a:ext cx="8508259" cy="369332"/>
          </a:xfrm>
          <a:prstGeom prst="rect">
            <a:avLst/>
          </a:prstGeom>
          <a:noFill/>
        </p:spPr>
        <p:txBody>
          <a:bodyPr wrap="square" rtlCol="0">
            <a:spAutoFit/>
          </a:bodyPr>
          <a:lstStyle/>
          <a:p>
            <a:pPr>
              <a:defRPr/>
            </a:pPr>
            <a:r>
              <a:rPr lang="en-GB" kern="0" dirty="0">
                <a:solidFill>
                  <a:sysClr val="windowText" lastClr="000000"/>
                </a:solidFill>
              </a:rPr>
              <a:t>Beneficiaries usually have to pay </a:t>
            </a:r>
            <a:r>
              <a:rPr lang="hu-HU" kern="0" dirty="0" err="1">
                <a:solidFill>
                  <a:sysClr val="windowText" lastClr="000000"/>
                </a:solidFill>
              </a:rPr>
              <a:t>only</a:t>
            </a:r>
            <a:r>
              <a:rPr lang="hu-HU" kern="0" dirty="0">
                <a:solidFill>
                  <a:sysClr val="windowText" lastClr="000000"/>
                </a:solidFill>
              </a:rPr>
              <a:t> a marginal </a:t>
            </a:r>
            <a:r>
              <a:rPr lang="hu-HU" kern="0" dirty="0" err="1">
                <a:solidFill>
                  <a:sysClr val="windowText" lastClr="000000"/>
                </a:solidFill>
              </a:rPr>
              <a:t>contribution</a:t>
            </a:r>
            <a:r>
              <a:rPr lang="hu-HU" kern="0" dirty="0">
                <a:solidFill>
                  <a:sysClr val="windowText" lastClr="000000"/>
                </a:solidFill>
              </a:rPr>
              <a:t> </a:t>
            </a:r>
            <a:r>
              <a:rPr lang="en-GB" kern="0" dirty="0">
                <a:solidFill>
                  <a:sysClr val="windowText" lastClr="000000"/>
                </a:solidFill>
              </a:rPr>
              <a:t>to utilize the HIO services</a:t>
            </a:r>
            <a:r>
              <a:rPr lang="hu-HU" kern="0" dirty="0">
                <a:solidFill>
                  <a:sysClr val="windowText" lastClr="000000"/>
                </a:solidFill>
              </a:rPr>
              <a:t>:</a:t>
            </a:r>
            <a:endParaRPr lang="en-GB" kern="0" dirty="0">
              <a:solidFill>
                <a:sysClr val="windowText" lastClr="000000"/>
              </a:solidFill>
            </a:endParaRPr>
          </a:p>
        </p:txBody>
      </p:sp>
      <p:sp>
        <p:nvSpPr>
          <p:cNvPr id="5" name="Szövegdoboz 6"/>
          <p:cNvSpPr txBox="1"/>
          <p:nvPr/>
        </p:nvSpPr>
        <p:spPr>
          <a:xfrm>
            <a:off x="336778" y="5029200"/>
            <a:ext cx="5378222" cy="307777"/>
          </a:xfrm>
          <a:prstGeom prst="rect">
            <a:avLst/>
          </a:prstGeom>
          <a:noFill/>
        </p:spPr>
        <p:txBody>
          <a:bodyPr wrap="square" rtlCol="0">
            <a:spAutoFit/>
          </a:bodyPr>
          <a:lstStyle/>
          <a:p>
            <a:pPr>
              <a:defRPr/>
            </a:pPr>
            <a:r>
              <a:rPr lang="en-GB" sz="1400" kern="0" dirty="0">
                <a:solidFill>
                  <a:sysClr val="windowText" lastClr="000000"/>
                </a:solidFill>
              </a:rPr>
              <a:t>*Except </a:t>
            </a:r>
            <a:r>
              <a:rPr lang="hu-HU" sz="1400" kern="0" dirty="0">
                <a:solidFill>
                  <a:sysClr val="windowText" lastClr="000000"/>
                </a:solidFill>
              </a:rPr>
              <a:t>for </a:t>
            </a:r>
            <a:r>
              <a:rPr lang="en-GB" sz="1400" kern="0" dirty="0">
                <a:solidFill>
                  <a:sysClr val="windowText" lastClr="000000"/>
                </a:solidFill>
              </a:rPr>
              <a:t>chronic medications</a:t>
            </a:r>
          </a:p>
        </p:txBody>
      </p:sp>
      <p:pic>
        <p:nvPicPr>
          <p:cNvPr id="6" name="Picture 5">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2264513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80535" y="152400"/>
            <a:ext cx="7939615" cy="65920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sz="3200" dirty="0" smtClean="0">
                <a:solidFill>
                  <a:srgbClr val="ED7D31"/>
                </a:solidFill>
              </a:rPr>
              <a:t>OOP household spending's by providers – Egypt</a:t>
            </a:r>
            <a:endParaRPr lang="en-GB" sz="3200" dirty="0">
              <a:solidFill>
                <a:srgbClr val="ED7D31"/>
              </a:solidFill>
            </a:endParaRPr>
          </a:p>
        </p:txBody>
      </p:sp>
      <p:pic>
        <p:nvPicPr>
          <p:cNvPr id="3" name="Content Placeholder 3"/>
          <p:cNvPicPr>
            <a:picLocks noChangeAspect="1"/>
          </p:cNvPicPr>
          <p:nvPr/>
        </p:nvPicPr>
        <p:blipFill>
          <a:blip r:embed="rId2"/>
          <a:stretch>
            <a:fillRect/>
          </a:stretch>
        </p:blipFill>
        <p:spPr>
          <a:xfrm>
            <a:off x="1117166" y="1167319"/>
            <a:ext cx="7112434" cy="4747098"/>
          </a:xfrm>
          <a:prstGeom prst="rect">
            <a:avLst/>
          </a:prstGeom>
        </p:spPr>
      </p:pic>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3"/>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258083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19200" y="365125"/>
            <a:ext cx="6561665" cy="7251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dirty="0" smtClean="0">
                <a:solidFill>
                  <a:srgbClr val="ED7D31"/>
                </a:solidFill>
              </a:rPr>
              <a:t>Role of private sector – Egypt</a:t>
            </a:r>
            <a:endParaRPr lang="en-GB" dirty="0">
              <a:solidFill>
                <a:srgbClr val="ED7D31"/>
              </a:solidFill>
            </a:endParaRPr>
          </a:p>
        </p:txBody>
      </p:sp>
      <p:sp>
        <p:nvSpPr>
          <p:cNvPr id="3" name="Content Placeholder 2"/>
          <p:cNvSpPr txBox="1">
            <a:spLocks/>
          </p:cNvSpPr>
          <p:nvPr/>
        </p:nvSpPr>
        <p:spPr>
          <a:xfrm>
            <a:off x="117113" y="1600200"/>
            <a:ext cx="8817337" cy="42212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GB" sz="2400" b="1" dirty="0" smtClean="0">
                <a:solidFill>
                  <a:sysClr val="windowText" lastClr="000000"/>
                </a:solidFill>
              </a:rPr>
              <a:t>Public sector services are usually not satisfactory</a:t>
            </a:r>
          </a:p>
          <a:p>
            <a:pPr algn="just">
              <a:defRPr/>
            </a:pPr>
            <a:r>
              <a:rPr lang="en-GB" sz="2400" dirty="0" smtClean="0">
                <a:solidFill>
                  <a:sysClr val="windowText" lastClr="000000"/>
                </a:solidFill>
              </a:rPr>
              <a:t>Egyptians who can afford, prefer to pay for care out of pocket instead of using public services</a:t>
            </a:r>
          </a:p>
          <a:p>
            <a:pPr>
              <a:defRPr/>
            </a:pPr>
            <a:r>
              <a:rPr lang="en-GB" sz="2400" dirty="0" smtClean="0">
                <a:solidFill>
                  <a:sysClr val="windowText" lastClr="000000"/>
                </a:solidFill>
              </a:rPr>
              <a:t>Over 70% of THE is borne by individuals (i.e. OOP)</a:t>
            </a:r>
          </a:p>
          <a:p>
            <a:pPr>
              <a:defRPr/>
            </a:pPr>
            <a:r>
              <a:rPr lang="en-GB" sz="2400" dirty="0" smtClean="0">
                <a:solidFill>
                  <a:sysClr val="windowText" lastClr="000000"/>
                </a:solidFill>
              </a:rPr>
              <a:t>Private purchasing of public services is available in some cases </a:t>
            </a:r>
          </a:p>
          <a:p>
            <a:pPr marL="457200" lvl="1" indent="0" algn="just">
              <a:buFont typeface="Arial" panose="020B0604020202020204" pitchFamily="34" charset="0"/>
              <a:buNone/>
              <a:defRPr/>
            </a:pPr>
            <a:r>
              <a:rPr lang="en-GB" sz="2000" dirty="0" smtClean="0">
                <a:solidFill>
                  <a:sysClr val="windowText" lastClr="000000"/>
                </a:solidFill>
              </a:rPr>
              <a:t>e.g. economic departments where public providers are permitted to generate their own income by charging user fees for better accommodation (e.g. private room instead of community room)</a:t>
            </a:r>
            <a:endParaRPr lang="en-GB" sz="2000" dirty="0">
              <a:solidFill>
                <a:sysClr val="windowText" lastClr="000000"/>
              </a:solidFill>
            </a:endParaRP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mc:AlternateContent xmlns:mc="http://schemas.openxmlformats.org/markup-compatibility/2006">
        <mc:Choice xmlns:p14="http://schemas.microsoft.com/office/powerpoint/2010/main" xmlns="" Requires="p14">
          <p:contentPart p14:bwMode="auto" r:id="rId3">
            <p14:nvContentPartPr>
              <p14:cNvPr id="5" name="Ink 4"/>
              <p14:cNvContentPartPr/>
              <p14:nvPr/>
            </p14:nvContentPartPr>
            <p14:xfrm>
              <a:off x="431737" y="3175650"/>
              <a:ext cx="6154920" cy="52920"/>
            </p14:xfrm>
          </p:contentPart>
        </mc:Choice>
        <mc:Fallback>
          <p:pic>
            <p:nvPicPr>
              <p:cNvPr id="5" name="Ink 4"/>
              <p:cNvPicPr/>
              <p:nvPr/>
            </p:nvPicPr>
            <p:blipFill>
              <a:blip r:embed="rId4"/>
              <a:stretch>
                <a:fillRect/>
              </a:stretch>
            </p:blipFill>
            <p:spPr>
              <a:xfrm>
                <a:off x="374137" y="2978370"/>
                <a:ext cx="6309000" cy="4003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5">
            <p14:nvContentPartPr>
              <p14:cNvPr id="7" name="Ink 6"/>
              <p14:cNvContentPartPr/>
              <p14:nvPr/>
            </p14:nvContentPartPr>
            <p14:xfrm>
              <a:off x="1127617" y="4177170"/>
              <a:ext cx="2349720" cy="34200"/>
            </p14:xfrm>
          </p:contentPart>
        </mc:Choice>
        <mc:Fallback>
          <p:pic>
            <p:nvPicPr>
              <p:cNvPr id="7" name="Ink 6"/>
              <p:cNvPicPr/>
              <p:nvPr/>
            </p:nvPicPr>
            <p:blipFill>
              <a:blip r:embed="rId6"/>
              <a:stretch>
                <a:fillRect/>
              </a:stretch>
            </p:blipFill>
            <p:spPr>
              <a:xfrm>
                <a:off x="1116097" y="4161330"/>
                <a:ext cx="2374920" cy="65520"/>
              </a:xfrm>
              <a:prstGeom prst="rect">
                <a:avLst/>
              </a:prstGeom>
            </p:spPr>
          </p:pic>
        </mc:Fallback>
      </mc:AlternateContent>
    </p:spTree>
    <p:extLst>
      <p:ext uri="{BB962C8B-B14F-4D97-AF65-F5344CB8AC3E}">
        <p14:creationId xmlns:p14="http://schemas.microsoft.com/office/powerpoint/2010/main" xmlns="" val="2869621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83904" y="304800"/>
            <a:ext cx="5671443" cy="7251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dirty="0" smtClean="0">
                <a:solidFill>
                  <a:srgbClr val="ED7D31"/>
                </a:solidFill>
              </a:rPr>
              <a:t>Market of PHI – Egypt</a:t>
            </a:r>
            <a:endParaRPr lang="en-GB" dirty="0">
              <a:solidFill>
                <a:srgbClr val="ED7D31"/>
              </a:solidFill>
            </a:endParaRPr>
          </a:p>
        </p:txBody>
      </p:sp>
      <p:sp>
        <p:nvSpPr>
          <p:cNvPr id="3" name="Content Placeholder 2"/>
          <p:cNvSpPr txBox="1">
            <a:spLocks/>
          </p:cNvSpPr>
          <p:nvPr/>
        </p:nvSpPr>
        <p:spPr>
          <a:xfrm>
            <a:off x="228601" y="1143000"/>
            <a:ext cx="8782050" cy="488852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a:buFont typeface="Arial" panose="020B0604020202020204" pitchFamily="34" charset="0"/>
              <a:buNone/>
              <a:defRPr/>
            </a:pPr>
            <a:r>
              <a:rPr lang="en-GB" b="1" dirty="0" smtClean="0">
                <a:solidFill>
                  <a:sysClr val="windowText" lastClr="000000"/>
                </a:solidFill>
              </a:rPr>
              <a:t>Duplicate system</a:t>
            </a:r>
          </a:p>
          <a:p>
            <a:pPr lvl="1" algn="justLow">
              <a:defRPr/>
            </a:pPr>
            <a:r>
              <a:rPr lang="en-GB" dirty="0" smtClean="0">
                <a:solidFill>
                  <a:sysClr val="windowText" lastClr="000000"/>
                </a:solidFill>
              </a:rPr>
              <a:t>Employees in private companies often have mandatory duplicate coverage</a:t>
            </a:r>
          </a:p>
          <a:p>
            <a:pPr lvl="1" algn="just">
              <a:defRPr/>
            </a:pPr>
            <a:r>
              <a:rPr lang="en-GB" dirty="0" smtClean="0">
                <a:solidFill>
                  <a:sysClr val="windowText" lastClr="000000"/>
                </a:solidFill>
              </a:rPr>
              <a:t>Both social security contribution and private insurance premiums are deducted from employee salaries</a:t>
            </a:r>
          </a:p>
          <a:p>
            <a:pPr marL="0" indent="0" algn="justLow">
              <a:buFont typeface="Arial" panose="020B0604020202020204" pitchFamily="34" charset="0"/>
              <a:buNone/>
              <a:defRPr/>
            </a:pPr>
            <a:r>
              <a:rPr lang="en-GB" b="1" dirty="0" smtClean="0">
                <a:solidFill>
                  <a:sysClr val="windowText" lastClr="000000"/>
                </a:solidFill>
              </a:rPr>
              <a:t>Coverage</a:t>
            </a:r>
          </a:p>
          <a:p>
            <a:pPr lvl="1" algn="justLow">
              <a:defRPr/>
            </a:pPr>
            <a:r>
              <a:rPr lang="en-GB" dirty="0" smtClean="0">
                <a:solidFill>
                  <a:sysClr val="windowText" lastClr="000000"/>
                </a:solidFill>
              </a:rPr>
              <a:t>5% of the population</a:t>
            </a:r>
          </a:p>
          <a:p>
            <a:pPr marL="0" indent="0" algn="justLow">
              <a:buFont typeface="Arial" panose="020B0604020202020204" pitchFamily="34" charset="0"/>
              <a:buNone/>
              <a:defRPr/>
            </a:pPr>
            <a:r>
              <a:rPr lang="en-GB" b="1" dirty="0" smtClean="0">
                <a:solidFill>
                  <a:sysClr val="windowText" lastClr="000000"/>
                </a:solidFill>
              </a:rPr>
              <a:t>Types of contracts</a:t>
            </a:r>
          </a:p>
          <a:p>
            <a:pPr lvl="1" algn="justLow">
              <a:defRPr/>
            </a:pPr>
            <a:r>
              <a:rPr lang="en-GB" dirty="0" smtClean="0">
                <a:solidFill>
                  <a:sysClr val="windowText" lastClr="000000"/>
                </a:solidFill>
              </a:rPr>
              <a:t>Group and company insurances are frequent and affordable</a:t>
            </a:r>
          </a:p>
          <a:p>
            <a:pPr lvl="1" algn="justLow">
              <a:defRPr/>
            </a:pPr>
            <a:r>
              <a:rPr lang="en-GB" dirty="0" smtClean="0">
                <a:solidFill>
                  <a:sysClr val="windowText" lastClr="000000"/>
                </a:solidFill>
              </a:rPr>
              <a:t>Individual insurances are rare and more expensive</a:t>
            </a:r>
            <a:endParaRPr lang="en-GB" dirty="0">
              <a:solidFill>
                <a:sysClr val="windowText" lastClr="000000"/>
              </a:solidFill>
            </a:endParaRP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215053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43755" y="176823"/>
            <a:ext cx="3581400" cy="7251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sz="3600" dirty="0" smtClean="0">
                <a:solidFill>
                  <a:srgbClr val="ED7D31"/>
                </a:solidFill>
              </a:rPr>
              <a:t>Summary – Egypt</a:t>
            </a:r>
            <a:endParaRPr lang="en-GB" sz="3600" dirty="0">
              <a:solidFill>
                <a:srgbClr val="ED7D31"/>
              </a:solidFill>
            </a:endParaRPr>
          </a:p>
        </p:txBody>
      </p:sp>
      <p:sp>
        <p:nvSpPr>
          <p:cNvPr id="3" name="Content Placeholder 2"/>
          <p:cNvSpPr txBox="1">
            <a:spLocks/>
          </p:cNvSpPr>
          <p:nvPr/>
        </p:nvSpPr>
        <p:spPr>
          <a:xfrm>
            <a:off x="228600" y="1534312"/>
            <a:ext cx="8811711" cy="429200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en-GB" sz="2000" dirty="0" smtClean="0">
                <a:solidFill>
                  <a:sysClr val="windowText" lastClr="000000"/>
                </a:solidFill>
              </a:rPr>
              <a:t>The public health insurance coverage is not satisfactory for the beneficiaries</a:t>
            </a:r>
          </a:p>
          <a:p>
            <a:pPr>
              <a:defRPr/>
            </a:pPr>
            <a:r>
              <a:rPr lang="en-GB" sz="2000" dirty="0" smtClean="0">
                <a:solidFill>
                  <a:sysClr val="windowText" lastClr="000000"/>
                </a:solidFill>
              </a:rPr>
              <a:t>The current role of private health insurance is marginal</a:t>
            </a:r>
          </a:p>
          <a:p>
            <a:pPr>
              <a:defRPr/>
            </a:pPr>
            <a:r>
              <a:rPr lang="en-GB" sz="2000" dirty="0" smtClean="0">
                <a:solidFill>
                  <a:sysClr val="windowText" lastClr="000000"/>
                </a:solidFill>
              </a:rPr>
              <a:t>There is a duplicate system for certain employer schemes</a:t>
            </a:r>
          </a:p>
          <a:p>
            <a:pPr algn="just">
              <a:defRPr/>
            </a:pPr>
            <a:r>
              <a:rPr lang="en-GB" sz="2000" dirty="0" smtClean="0">
                <a:solidFill>
                  <a:sysClr val="windowText" lastClr="000000"/>
                </a:solidFill>
              </a:rPr>
              <a:t>Complementary and supplementary health insurances have a potential role to support the „real” coverage of the basic benefit package</a:t>
            </a:r>
          </a:p>
          <a:p>
            <a:pPr algn="just">
              <a:defRPr/>
            </a:pPr>
            <a:r>
              <a:rPr lang="en-GB" sz="2000" dirty="0" smtClean="0">
                <a:solidFill>
                  <a:sysClr val="windowText" lastClr="000000"/>
                </a:solidFill>
              </a:rPr>
              <a:t>Pharmaceutical, outpatient and inpatient care, the main drivers of OOP expenses, have to be targeted by the PHI schemes</a:t>
            </a:r>
            <a:endParaRPr lang="en-GB" sz="2000" dirty="0">
              <a:solidFill>
                <a:sysClr val="windowText" lastClr="000000"/>
              </a:solidFill>
            </a:endParaRPr>
          </a:p>
        </p:txBody>
      </p:sp>
      <p:pic>
        <p:nvPicPr>
          <p:cNvPr id="5" name="Picture 4">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mc:AlternateContent xmlns:mc="http://schemas.openxmlformats.org/markup-compatibility/2006">
        <mc:Choice xmlns:p14="http://schemas.microsoft.com/office/powerpoint/2010/main" xmlns="" Requires="p14">
          <p:contentPart p14:bwMode="auto" r:id="rId3">
            <p14:nvContentPartPr>
              <p14:cNvPr id="4" name="Ink 3"/>
              <p14:cNvContentPartPr/>
              <p14:nvPr/>
            </p14:nvContentPartPr>
            <p14:xfrm>
              <a:off x="1001977" y="1759410"/>
              <a:ext cx="622080" cy="8640"/>
            </p14:xfrm>
          </p:contentPart>
        </mc:Choice>
        <mc:Fallback>
          <p:pic>
            <p:nvPicPr>
              <p:cNvPr id="4" name="Ink 3"/>
              <p:cNvPicPr/>
              <p:nvPr/>
            </p:nvPicPr>
            <p:blipFill>
              <a:blip r:embed="rId4"/>
              <a:stretch>
                <a:fillRect/>
              </a:stretch>
            </p:blipFill>
            <p:spPr>
              <a:xfrm>
                <a:off x="941497" y="1597050"/>
                <a:ext cx="764280" cy="3229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5">
            <p14:nvContentPartPr>
              <p14:cNvPr id="6" name="Ink 5"/>
              <p14:cNvContentPartPr/>
              <p14:nvPr/>
            </p14:nvContentPartPr>
            <p14:xfrm>
              <a:off x="4709617" y="1734930"/>
              <a:ext cx="1459080" cy="19440"/>
            </p14:xfrm>
          </p:contentPart>
        </mc:Choice>
        <mc:Fallback>
          <p:pic>
            <p:nvPicPr>
              <p:cNvPr id="6" name="Ink 5"/>
              <p:cNvPicPr/>
              <p:nvPr/>
            </p:nvPicPr>
            <p:blipFill>
              <a:blip r:embed="rId6"/>
              <a:stretch>
                <a:fillRect/>
              </a:stretch>
            </p:blipFill>
            <p:spPr>
              <a:xfrm>
                <a:off x="4646257" y="1563930"/>
                <a:ext cx="1610280" cy="3596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7">
            <p14:nvContentPartPr>
              <p14:cNvPr id="7" name="Ink 6"/>
              <p14:cNvContentPartPr/>
              <p14:nvPr/>
            </p14:nvContentPartPr>
            <p14:xfrm>
              <a:off x="5364097" y="2139930"/>
              <a:ext cx="360" cy="1800"/>
            </p14:xfrm>
          </p:contentPart>
        </mc:Choice>
        <mc:Fallback>
          <p:pic>
            <p:nvPicPr>
              <p:cNvPr id="7" name="Ink 6"/>
              <p:cNvPicPr/>
              <p:nvPr/>
            </p:nvPicPr>
            <p:blipFill>
              <a:blip r:embed="rId8"/>
              <a:stretch>
                <a:fillRect/>
              </a:stretch>
            </p:blipFill>
            <p:spPr>
              <a:xfrm>
                <a:off x="5320897" y="2053530"/>
                <a:ext cx="86760" cy="173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9">
            <p14:nvContentPartPr>
              <p14:cNvPr id="8" name="Ink 7"/>
              <p14:cNvContentPartPr/>
              <p14:nvPr/>
            </p14:nvContentPartPr>
            <p14:xfrm>
              <a:off x="5326297" y="2140650"/>
              <a:ext cx="816480" cy="30960"/>
            </p14:xfrm>
          </p:contentPart>
        </mc:Choice>
        <mc:Fallback>
          <p:pic>
            <p:nvPicPr>
              <p:cNvPr id="8" name="Ink 7"/>
              <p:cNvPicPr/>
              <p:nvPr/>
            </p:nvPicPr>
            <p:blipFill>
              <a:blip r:embed="rId10"/>
              <a:stretch>
                <a:fillRect/>
              </a:stretch>
            </p:blipFill>
            <p:spPr>
              <a:xfrm>
                <a:off x="5241697" y="1974690"/>
                <a:ext cx="990720" cy="3614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1">
            <p14:nvContentPartPr>
              <p14:cNvPr id="9" name="Ink 8"/>
              <p14:cNvContentPartPr/>
              <p14:nvPr/>
            </p14:nvContentPartPr>
            <p14:xfrm>
              <a:off x="1696777" y="2563650"/>
              <a:ext cx="1551240" cy="45360"/>
            </p14:xfrm>
          </p:contentPart>
        </mc:Choice>
        <mc:Fallback>
          <p:pic>
            <p:nvPicPr>
              <p:cNvPr id="9" name="Ink 8"/>
              <p:cNvPicPr/>
              <p:nvPr/>
            </p:nvPicPr>
            <p:blipFill>
              <a:blip r:embed="rId12"/>
              <a:stretch>
                <a:fillRect/>
              </a:stretch>
            </p:blipFill>
            <p:spPr>
              <a:xfrm>
                <a:off x="1625857" y="2383290"/>
                <a:ext cx="1710000" cy="3967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3">
            <p14:nvContentPartPr>
              <p14:cNvPr id="10" name="Ink 9"/>
              <p14:cNvContentPartPr/>
              <p14:nvPr/>
            </p14:nvContentPartPr>
            <p14:xfrm>
              <a:off x="602737" y="3730050"/>
              <a:ext cx="8345520" cy="57600"/>
            </p14:xfrm>
          </p:contentPart>
        </mc:Choice>
        <mc:Fallback>
          <p:pic>
            <p:nvPicPr>
              <p:cNvPr id="10" name="Ink 9"/>
              <p:cNvPicPr/>
              <p:nvPr/>
            </p:nvPicPr>
            <p:blipFill>
              <a:blip r:embed="rId14"/>
              <a:stretch>
                <a:fillRect/>
              </a:stretch>
            </p:blipFill>
            <p:spPr>
              <a:xfrm>
                <a:off x="538657" y="3552210"/>
                <a:ext cx="8503560" cy="4222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5">
            <p14:nvContentPartPr>
              <p14:cNvPr id="11" name="Ink 10"/>
              <p14:cNvContentPartPr/>
              <p14:nvPr/>
            </p14:nvContentPartPr>
            <p14:xfrm>
              <a:off x="577537" y="4024890"/>
              <a:ext cx="5196240" cy="77760"/>
            </p14:xfrm>
          </p:contentPart>
        </mc:Choice>
        <mc:Fallback>
          <p:pic>
            <p:nvPicPr>
              <p:cNvPr id="11" name="Ink 10"/>
              <p:cNvPicPr/>
              <p:nvPr/>
            </p:nvPicPr>
            <p:blipFill>
              <a:blip r:embed="rId16"/>
              <a:stretch>
                <a:fillRect/>
              </a:stretch>
            </p:blipFill>
            <p:spPr>
              <a:xfrm>
                <a:off x="499057" y="3825090"/>
                <a:ext cx="5374440" cy="474480"/>
              </a:xfrm>
              <a:prstGeom prst="rect">
                <a:avLst/>
              </a:prstGeom>
            </p:spPr>
          </p:pic>
        </mc:Fallback>
      </mc:AlternateContent>
    </p:spTree>
    <p:extLst>
      <p:ext uri="{BB962C8B-B14F-4D97-AF65-F5344CB8AC3E}">
        <p14:creationId xmlns:p14="http://schemas.microsoft.com/office/powerpoint/2010/main" xmlns="" val="713661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xmlns="" val="1096773002"/>
              </p:ext>
            </p:extLst>
          </p:nvPr>
        </p:nvGraphicFramePr>
        <p:xfrm>
          <a:off x="152398" y="152401"/>
          <a:ext cx="8839201" cy="5688437"/>
        </p:xfrm>
        <a:graphic>
          <a:graphicData uri="http://schemas.openxmlformats.org/drawingml/2006/table">
            <a:tbl>
              <a:tblPr firstRow="1" bandRow="1">
                <a:tableStyleId>{2D5ABB26-0587-4C30-8999-92F81FD0307C}</a:tableStyleId>
              </a:tblPr>
              <a:tblGrid>
                <a:gridCol w="1262743"/>
                <a:gridCol w="1262743"/>
                <a:gridCol w="1262743"/>
                <a:gridCol w="1262743"/>
                <a:gridCol w="1262743"/>
                <a:gridCol w="1262743"/>
                <a:gridCol w="1262743"/>
              </a:tblGrid>
              <a:tr h="765951">
                <a:tc>
                  <a:txBody>
                    <a:bodyPr/>
                    <a:lstStyle/>
                    <a:p>
                      <a:pPr marL="66675" marR="57150" algn="ctr" defTabSz="914400" rtl="0" eaLnBrk="1" latinLnBrk="0" hangingPunct="1">
                        <a:lnSpc>
                          <a:spcPts val="1030"/>
                        </a:lnSpc>
                        <a:spcBef>
                          <a:spcPts val="0"/>
                        </a:spcBef>
                        <a:spcAft>
                          <a:spcPts val="0"/>
                        </a:spcAft>
                      </a:pPr>
                      <a:r>
                        <a:rPr lang="en-GB" sz="1100" b="1" kern="1200" dirty="0">
                          <a:solidFill>
                            <a:srgbClr val="FF0000"/>
                          </a:solidFill>
                          <a:effectLst/>
                          <a:latin typeface="+mn-lt"/>
                          <a:ea typeface="+mn-ea"/>
                          <a:cs typeface="+mn-cs"/>
                        </a:rPr>
                        <a:t>Country</a:t>
                      </a:r>
                      <a:endParaRPr lang="en-US" sz="1100" b="1" kern="1200" dirty="0">
                        <a:solidFill>
                          <a:srgbClr val="FF0000"/>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Type of coverage available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Number of covered lives or number of policyholders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Voluntary or mandatory insurance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Individual or group policies (% of market if both policy types exist)</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Life insurance products including health elements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Long- term care insurance (LTC)</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139048">
                <a:tc>
                  <a:txBody>
                    <a:bodyPr/>
                    <a:lstStyle/>
                    <a:p>
                      <a:pPr marL="68580"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Australia</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212090" algn="ctr">
                        <a:lnSpc>
                          <a:spcPts val="1030"/>
                        </a:lnSpc>
                        <a:spcBef>
                          <a:spcPts val="0"/>
                        </a:spcBef>
                        <a:spcAft>
                          <a:spcPts val="0"/>
                        </a:spcAft>
                      </a:pPr>
                      <a:r>
                        <a:rPr lang="en-GB" sz="1000" dirty="0">
                          <a:effectLst/>
                          <a:latin typeface="Arial" pitchFamily="34" charset="0"/>
                          <a:cs typeface="Arial" pitchFamily="34" charset="0"/>
                        </a:rPr>
                        <a:t>Duplicate and supplementary.</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dirty="0">
                          <a:effectLst/>
                          <a:latin typeface="Arial" pitchFamily="34" charset="0"/>
                          <a:cs typeface="Arial" pitchFamily="34" charset="0"/>
                        </a:rPr>
                        <a:t>Covered lives</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dirty="0">
                          <a:effectLst/>
                          <a:latin typeface="Arial" pitchFamily="34" charset="0"/>
                          <a:cs typeface="Arial" pitchFamily="34" charset="0"/>
                        </a:rPr>
                        <a:t>Voluntary</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dirty="0">
                          <a:effectLst/>
                          <a:latin typeface="Arial" pitchFamily="34" charset="0"/>
                          <a:cs typeface="Arial" pitchFamily="34" charset="0"/>
                        </a:rPr>
                        <a:t>Individual</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53340" algn="ctr">
                        <a:lnSpc>
                          <a:spcPts val="1030"/>
                        </a:lnSpc>
                        <a:spcBef>
                          <a:spcPts val="0"/>
                        </a:spcBef>
                        <a:spcAft>
                          <a:spcPts val="0"/>
                        </a:spcAft>
                      </a:pPr>
                      <a:r>
                        <a:rPr lang="en-GB" sz="1000" dirty="0">
                          <a:effectLst/>
                          <a:latin typeface="Arial" pitchFamily="34" charset="0"/>
                          <a:cs typeface="Arial" pitchFamily="34" charset="0"/>
                        </a:rPr>
                        <a:t>Yes. Lump sums for medical conditions, serious illness, injury or permanent disability.</a:t>
                      </a:r>
                      <a:endParaRPr lang="en-US" sz="1200" dirty="0">
                        <a:effectLst/>
                        <a:latin typeface="Arial" pitchFamily="34" charset="0"/>
                        <a:cs typeface="Arial" pitchFamily="34" charset="0"/>
                      </a:endParaRPr>
                    </a:p>
                    <a:p>
                      <a:pPr marL="67310" marR="83820" algn="ctr">
                        <a:lnSpc>
                          <a:spcPts val="1030"/>
                        </a:lnSpc>
                        <a:spcBef>
                          <a:spcPts val="0"/>
                        </a:spcBef>
                        <a:spcAft>
                          <a:spcPts val="0"/>
                        </a:spcAft>
                      </a:pPr>
                      <a:r>
                        <a:rPr lang="en-GB" sz="1000" dirty="0">
                          <a:effectLst/>
                          <a:latin typeface="Arial" pitchFamily="34" charset="0"/>
                          <a:cs typeface="Arial" pitchFamily="34" charset="0"/>
                        </a:rPr>
                        <a:t>Monthly benefits if unable to work due to illness or injury.</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a:lnSpc>
                          <a:spcPts val="1030"/>
                        </a:lnSpc>
                        <a:spcBef>
                          <a:spcPts val="0"/>
                        </a:spcBef>
                        <a:spcAft>
                          <a:spcPts val="0"/>
                        </a:spcAft>
                      </a:pPr>
                      <a:r>
                        <a:rPr lang="en-GB" sz="1000" dirty="0">
                          <a:effectLst/>
                          <a:latin typeface="Arial" pitchFamily="34" charset="0"/>
                          <a:cs typeface="Arial" pitchFamily="34" charset="0"/>
                        </a:rPr>
                        <a:t>No</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4048">
                <a:tc>
                  <a:txBody>
                    <a:bodyPr/>
                    <a:lstStyle/>
                    <a:p>
                      <a:pPr marL="68580"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Austria</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0" algn="ctr">
                        <a:lnSpc>
                          <a:spcPts val="1030"/>
                        </a:lnSpc>
                        <a:spcBef>
                          <a:spcPts val="0"/>
                        </a:spcBef>
                        <a:spcAft>
                          <a:spcPts val="0"/>
                        </a:spcAft>
                      </a:pPr>
                      <a:r>
                        <a:rPr lang="en-GB" sz="1000" dirty="0">
                          <a:effectLst/>
                          <a:latin typeface="Arial" pitchFamily="34" charset="0"/>
                          <a:cs typeface="Arial" pitchFamily="34" charset="0"/>
                        </a:rPr>
                        <a:t>Complementary</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dirty="0">
                          <a:effectLst/>
                          <a:latin typeface="Arial" pitchFamily="34" charset="0"/>
                          <a:cs typeface="Arial" pitchFamily="34" charset="0"/>
                        </a:rPr>
                        <a:t>Covered lives</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dirty="0">
                          <a:effectLst/>
                          <a:latin typeface="Arial" pitchFamily="34" charset="0"/>
                          <a:cs typeface="Arial" pitchFamily="34" charset="0"/>
                        </a:rPr>
                        <a:t>Voluntary</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470535"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00952">
                <a:tc>
                  <a:txBody>
                    <a:bodyPr/>
                    <a:lstStyle/>
                    <a:p>
                      <a:pPr marL="68580" marR="0" algn="ctr">
                        <a:lnSpc>
                          <a:spcPts val="1020"/>
                        </a:lnSpc>
                        <a:spcBef>
                          <a:spcPts val="0"/>
                        </a:spcBef>
                        <a:spcAft>
                          <a:spcPts val="0"/>
                        </a:spcAft>
                      </a:pPr>
                      <a:r>
                        <a:rPr lang="en-GB" sz="1000" dirty="0">
                          <a:solidFill>
                            <a:srgbClr val="FF0000"/>
                          </a:solidFill>
                          <a:effectLst/>
                          <a:latin typeface="Arial" pitchFamily="34" charset="0"/>
                          <a:cs typeface="Arial" pitchFamily="34" charset="0"/>
                        </a:rPr>
                        <a:t>Belgium</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101600" algn="ctr">
                        <a:lnSpc>
                          <a:spcPts val="1030"/>
                        </a:lnSpc>
                        <a:spcBef>
                          <a:spcPts val="5"/>
                        </a:spcBef>
                        <a:spcAft>
                          <a:spcPts val="0"/>
                        </a:spcAft>
                      </a:pPr>
                      <a:r>
                        <a:rPr lang="en-GB" sz="1000">
                          <a:effectLst/>
                          <a:latin typeface="Arial" pitchFamily="34" charset="0"/>
                          <a:cs typeface="Arial" pitchFamily="34" charset="0"/>
                        </a:rPr>
                        <a:t>Complementary (primary small- risks coverage for self-employed)</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5"/>
                        </a:spcBef>
                        <a:spcAft>
                          <a:spcPts val="0"/>
                        </a:spcAft>
                      </a:pPr>
                      <a:r>
                        <a:rPr lang="en-GB" sz="1000">
                          <a:effectLst/>
                          <a:latin typeface="Arial" pitchFamily="34" charset="0"/>
                          <a:cs typeface="Arial" pitchFamily="34" charset="0"/>
                        </a:rPr>
                        <a:t>Covered lives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181610" lvl="0" indent="-342900" algn="ctr" rtl="0">
                        <a:lnSpc>
                          <a:spcPts val="1030"/>
                        </a:lnSpc>
                        <a:spcBef>
                          <a:spcPts val="5"/>
                        </a:spcBef>
                        <a:spcAft>
                          <a:spcPts val="0"/>
                        </a:spcAft>
                        <a:buSzPts val="900"/>
                        <a:buFont typeface="Arial"/>
                        <a:buChar char="-"/>
                        <a:tabLst>
                          <a:tab pos="139065" algn="l"/>
                        </a:tabLst>
                      </a:pPr>
                      <a:r>
                        <a:rPr lang="en-GB" sz="1000" spc="-10">
                          <a:effectLst/>
                          <a:latin typeface="Arial" pitchFamily="34" charset="0"/>
                          <a:cs typeface="Arial" pitchFamily="34" charset="0"/>
                        </a:rPr>
                        <a:t>Voluntary (private companies and mutuelles)</a:t>
                      </a:r>
                      <a:endParaRPr lang="en-US" sz="1200" spc="-10">
                        <a:effectLst/>
                        <a:latin typeface="Arial" pitchFamily="34" charset="0"/>
                        <a:cs typeface="Arial" pitchFamily="34" charset="0"/>
                      </a:endParaRPr>
                    </a:p>
                    <a:p>
                      <a:pPr marL="342900" marR="124460" lvl="0" indent="-342900" algn="ctr">
                        <a:lnSpc>
                          <a:spcPts val="1030"/>
                        </a:lnSpc>
                        <a:spcBef>
                          <a:spcPts val="0"/>
                        </a:spcBef>
                        <a:spcAft>
                          <a:spcPts val="0"/>
                        </a:spcAft>
                        <a:buSzPts val="900"/>
                        <a:buFont typeface="Arial"/>
                        <a:buChar char="-"/>
                        <a:tabLst>
                          <a:tab pos="139065" algn="l"/>
                        </a:tabLst>
                      </a:pPr>
                      <a:r>
                        <a:rPr lang="en-GB" sz="1000" spc="-10">
                          <a:effectLst/>
                          <a:latin typeface="Arial" pitchFamily="34" charset="0"/>
                          <a:cs typeface="Arial" pitchFamily="34" charset="0"/>
                        </a:rPr>
                        <a:t>Mandatory (long-term care in</a:t>
                      </a:r>
                      <a:endParaRPr lang="en-US" sz="1200" spc="-10">
                        <a:effectLst/>
                        <a:latin typeface="Arial" pitchFamily="34" charset="0"/>
                        <a:cs typeface="Arial" pitchFamily="34" charset="0"/>
                      </a:endParaRPr>
                    </a:p>
                    <a:p>
                      <a:pPr marL="68580" marR="0" algn="ctr">
                        <a:lnSpc>
                          <a:spcPts val="935"/>
                        </a:lnSpc>
                        <a:spcBef>
                          <a:spcPts val="0"/>
                        </a:spcBef>
                        <a:spcAft>
                          <a:spcPts val="0"/>
                        </a:spcAft>
                      </a:pPr>
                      <a:r>
                        <a:rPr lang="en-GB" sz="1000">
                          <a:effectLst/>
                          <a:latin typeface="Arial" pitchFamily="34" charset="0"/>
                          <a:cs typeface="Arial" pitchFamily="34" charset="0"/>
                        </a:rPr>
                        <a:t>Flanders)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5"/>
                        </a:lnSpc>
                        <a:spcBef>
                          <a:spcPts val="5"/>
                        </a:spcBef>
                        <a:spcAft>
                          <a:spcPts val="0"/>
                        </a:spcAft>
                      </a:pPr>
                      <a:r>
                        <a:rPr lang="en-GB" sz="1000">
                          <a:effectLst/>
                          <a:latin typeface="Arial" pitchFamily="34" charset="0"/>
                          <a:cs typeface="Arial" pitchFamily="34" charset="0"/>
                        </a:rPr>
                        <a:t>- 100%</a:t>
                      </a:r>
                      <a:endParaRPr lang="en-US" sz="1200">
                        <a:effectLst/>
                        <a:latin typeface="Arial" pitchFamily="34" charset="0"/>
                        <a:cs typeface="Arial" pitchFamily="34" charset="0"/>
                      </a:endParaRPr>
                    </a:p>
                    <a:p>
                      <a:pPr marL="68580" marR="337185" algn="ctr">
                        <a:lnSpc>
                          <a:spcPts val="1030"/>
                        </a:lnSpc>
                        <a:spcBef>
                          <a:spcPts val="0"/>
                        </a:spcBef>
                        <a:spcAft>
                          <a:spcPts val="0"/>
                        </a:spcAft>
                      </a:pPr>
                      <a:r>
                        <a:rPr lang="en-GB" sz="1000">
                          <a:effectLst/>
                          <a:latin typeface="Arial" pitchFamily="34" charset="0"/>
                          <a:cs typeface="Arial" pitchFamily="34" charset="0"/>
                        </a:rPr>
                        <a:t>individual (mutuelles)</a:t>
                      </a:r>
                      <a:endParaRPr lang="en-US" sz="1200">
                        <a:effectLst/>
                        <a:latin typeface="Arial" pitchFamily="34" charset="0"/>
                        <a:cs typeface="Arial" pitchFamily="34" charset="0"/>
                      </a:endParaRPr>
                    </a:p>
                    <a:p>
                      <a:pPr marL="68580" marR="0" algn="ctr">
                        <a:lnSpc>
                          <a:spcPts val="1030"/>
                        </a:lnSpc>
                        <a:spcBef>
                          <a:spcPts val="0"/>
                        </a:spcBef>
                        <a:spcAft>
                          <a:spcPts val="0"/>
                        </a:spcAft>
                      </a:pPr>
                      <a:r>
                        <a:rPr lang="en-GB" sz="1000">
                          <a:effectLst/>
                          <a:latin typeface="Arial" pitchFamily="34" charset="0"/>
                          <a:cs typeface="Arial" pitchFamily="34" charset="0"/>
                        </a:rPr>
                        <a:t>- 25% individual</a:t>
                      </a:r>
                      <a:endParaRPr lang="en-US" sz="1200">
                        <a:effectLst/>
                        <a:latin typeface="Arial" pitchFamily="34" charset="0"/>
                        <a:cs typeface="Arial" pitchFamily="34" charset="0"/>
                      </a:endParaRPr>
                    </a:p>
                    <a:p>
                      <a:pPr marL="68580" marR="127635" algn="ctr">
                        <a:lnSpc>
                          <a:spcPts val="1030"/>
                        </a:lnSpc>
                        <a:spcBef>
                          <a:spcPts val="10"/>
                        </a:spcBef>
                        <a:spcAft>
                          <a:spcPts val="0"/>
                        </a:spcAft>
                      </a:pPr>
                      <a:r>
                        <a:rPr lang="en-GB" sz="1000">
                          <a:effectLst/>
                          <a:latin typeface="Arial" pitchFamily="34" charset="0"/>
                          <a:cs typeface="Arial" pitchFamily="34" charset="0"/>
                        </a:rPr>
                        <a:t>and 75% group (private companies)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161290" algn="ctr">
                        <a:lnSpc>
                          <a:spcPts val="1030"/>
                        </a:lnSpc>
                        <a:spcBef>
                          <a:spcPts val="5"/>
                        </a:spcBef>
                        <a:spcAft>
                          <a:spcPts val="0"/>
                        </a:spcAft>
                      </a:pPr>
                      <a:r>
                        <a:rPr lang="en-GB" sz="1000" dirty="0" err="1">
                          <a:effectLst/>
                          <a:latin typeface="Arial" pitchFamily="34" charset="0"/>
                          <a:cs typeface="Arial" pitchFamily="34" charset="0"/>
                        </a:rPr>
                        <a:t>N.a</a:t>
                      </a:r>
                      <a:r>
                        <a:rPr lang="en-GB" sz="1000" dirty="0">
                          <a:effectLst/>
                          <a:latin typeface="Arial" pitchFamily="34" charset="0"/>
                          <a:cs typeface="Arial" pitchFamily="34" charset="0"/>
                        </a:rPr>
                        <a:t>. (private companies). No (</a:t>
                      </a:r>
                      <a:r>
                        <a:rPr lang="en-GB" sz="1000" dirty="0" err="1">
                          <a:effectLst/>
                          <a:latin typeface="Arial" pitchFamily="34" charset="0"/>
                          <a:cs typeface="Arial" pitchFamily="34" charset="0"/>
                        </a:rPr>
                        <a:t>mutuelles</a:t>
                      </a: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82550" algn="ctr">
                        <a:lnSpc>
                          <a:spcPts val="1030"/>
                        </a:lnSpc>
                        <a:spcBef>
                          <a:spcPts val="5"/>
                        </a:spcBef>
                        <a:spcAft>
                          <a:spcPts val="0"/>
                        </a:spcAft>
                      </a:pPr>
                      <a:r>
                        <a:rPr lang="en-GB" sz="1000" dirty="0">
                          <a:effectLst/>
                          <a:latin typeface="Arial" pitchFamily="34" charset="0"/>
                          <a:cs typeface="Arial" pitchFamily="34" charset="0"/>
                        </a:rPr>
                        <a:t>Yes (for </a:t>
                      </a:r>
                      <a:r>
                        <a:rPr lang="en-GB" sz="1000" dirty="0" err="1">
                          <a:effectLst/>
                          <a:latin typeface="Arial" pitchFamily="34" charset="0"/>
                          <a:cs typeface="Arial" pitchFamily="34" charset="0"/>
                        </a:rPr>
                        <a:t>Zorgverze</a:t>
                      </a:r>
                      <a:r>
                        <a:rPr lang="en-GB" sz="1000" dirty="0">
                          <a:effectLst/>
                          <a:latin typeface="Arial" pitchFamily="34" charset="0"/>
                          <a:cs typeface="Arial" pitchFamily="34" charset="0"/>
                        </a:rPr>
                        <a:t> </a:t>
                      </a:r>
                      <a:r>
                        <a:rPr lang="en-GB" sz="1000" dirty="0" err="1">
                          <a:effectLst/>
                          <a:latin typeface="Arial" pitchFamily="34" charset="0"/>
                          <a:cs typeface="Arial" pitchFamily="34" charset="0"/>
                        </a:rPr>
                        <a:t>kering</a:t>
                      </a:r>
                      <a:endParaRPr lang="en-US" sz="1200" dirty="0">
                        <a:effectLst/>
                        <a:latin typeface="Arial" pitchFamily="34" charset="0"/>
                        <a:cs typeface="Arial" pitchFamily="34" charset="0"/>
                      </a:endParaRPr>
                    </a:p>
                    <a:p>
                      <a:pPr marL="66675" marR="114300" algn="ctr">
                        <a:lnSpc>
                          <a:spcPts val="1030"/>
                        </a:lnSpc>
                        <a:spcBef>
                          <a:spcPts val="0"/>
                        </a:spcBef>
                        <a:spcAft>
                          <a:spcPts val="0"/>
                        </a:spcAft>
                      </a:pPr>
                      <a:r>
                        <a:rPr lang="en-GB" sz="1000" dirty="0">
                          <a:effectLst/>
                          <a:latin typeface="Arial" pitchFamily="34" charset="0"/>
                          <a:cs typeface="Arial" pitchFamily="34" charset="0"/>
                        </a:rPr>
                        <a:t>in Flanders)</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8934">
                <a:tc>
                  <a:txBody>
                    <a:bodyPr/>
                    <a:lstStyle/>
                    <a:p>
                      <a:pPr marL="68580" marR="0" algn="ctr">
                        <a:lnSpc>
                          <a:spcPts val="1030"/>
                        </a:lnSpc>
                        <a:spcBef>
                          <a:spcPts val="0"/>
                        </a:spcBef>
                        <a:spcAft>
                          <a:spcPts val="0"/>
                        </a:spcAft>
                      </a:pPr>
                      <a:r>
                        <a:rPr lang="en-GB" sz="1000" dirty="0">
                          <a:solidFill>
                            <a:srgbClr val="FF0000"/>
                          </a:solidFill>
                          <a:effectLst/>
                          <a:latin typeface="Arial" pitchFamily="34" charset="0"/>
                          <a:cs typeface="Arial" pitchFamily="34" charset="0"/>
                        </a:rPr>
                        <a:t>Private insurers</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ts val="1030"/>
                        </a:lnSpc>
                        <a:spcBef>
                          <a:spcPts val="0"/>
                        </a:spcBef>
                        <a:spcAft>
                          <a:spcPts val="0"/>
                        </a:spcAft>
                      </a:pPr>
                      <a:r>
                        <a:rPr lang="en-GB" sz="1000">
                          <a:effectLst/>
                          <a:latin typeface="Arial" pitchFamily="34" charset="0"/>
                          <a:cs typeface="Arial" pitchFamily="34" charset="0"/>
                        </a:rPr>
                        <a:t> </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470535"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5951">
                <a:tc>
                  <a:txBody>
                    <a:bodyPr/>
                    <a:lstStyle/>
                    <a:p>
                      <a:pPr marL="68580" marR="0" algn="ctr">
                        <a:lnSpc>
                          <a:spcPts val="1030"/>
                        </a:lnSpc>
                        <a:spcBef>
                          <a:spcPts val="0"/>
                        </a:spcBef>
                        <a:spcAft>
                          <a:spcPts val="0"/>
                        </a:spcAft>
                      </a:pPr>
                      <a:r>
                        <a:rPr lang="en-GB" sz="1000" dirty="0" err="1">
                          <a:solidFill>
                            <a:srgbClr val="FF0000"/>
                          </a:solidFill>
                          <a:effectLst/>
                          <a:latin typeface="Arial" pitchFamily="34" charset="0"/>
                          <a:cs typeface="Arial" pitchFamily="34" charset="0"/>
                        </a:rPr>
                        <a:t>Mutuelles</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 marR="0"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Individual</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0" algn="ctr">
                        <a:lnSpc>
                          <a:spcPts val="1030"/>
                        </a:lnSpc>
                        <a:spcBef>
                          <a:spcPts val="0"/>
                        </a:spcBef>
                        <a:spcAft>
                          <a:spcPts val="0"/>
                        </a:spcAft>
                      </a:pPr>
                      <a:r>
                        <a:rPr lang="en-GB" sz="1000">
                          <a:effectLst/>
                          <a:latin typeface="Arial" pitchFamily="34" charset="0"/>
                          <a:cs typeface="Arial" pitchFamily="34" charset="0"/>
                        </a:rPr>
                        <a:t>No</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273050" algn="ctr">
                        <a:lnSpc>
                          <a:spcPts val="1030"/>
                        </a:lnSpc>
                        <a:spcBef>
                          <a:spcPts val="0"/>
                        </a:spcBef>
                        <a:spcAft>
                          <a:spcPts val="0"/>
                        </a:spcAft>
                      </a:pPr>
                      <a:r>
                        <a:rPr lang="en-GB" sz="1000" dirty="0">
                          <a:effectLst/>
                          <a:latin typeface="Arial" pitchFamily="34" charset="0"/>
                          <a:cs typeface="Arial" pitchFamily="34" charset="0"/>
                        </a:rPr>
                        <a:t>Only if LTC</a:t>
                      </a:r>
                      <a:endParaRPr lang="en-US" sz="1200" dirty="0">
                        <a:effectLst/>
                        <a:latin typeface="Arial" pitchFamily="34" charset="0"/>
                        <a:cs typeface="Arial" pitchFamily="34" charset="0"/>
                      </a:endParaRPr>
                    </a:p>
                    <a:p>
                      <a:pPr marL="66675" marR="63500" algn="ctr">
                        <a:lnSpc>
                          <a:spcPts val="1030"/>
                        </a:lnSpc>
                        <a:spcBef>
                          <a:spcPts val="0"/>
                        </a:spcBef>
                        <a:spcAft>
                          <a:spcPts val="0"/>
                        </a:spcAft>
                      </a:pPr>
                      <a:r>
                        <a:rPr lang="en-GB" sz="1000" dirty="0">
                          <a:effectLst/>
                          <a:latin typeface="Arial" pitchFamily="34" charset="0"/>
                          <a:cs typeface="Arial" pitchFamily="34" charset="0"/>
                        </a:rPr>
                        <a:t>treatment in hospitals, in framework of in- patient treatment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3553">
                <a:tc>
                  <a:txBody>
                    <a:bodyPr/>
                    <a:lstStyle/>
                    <a:p>
                      <a:pPr marL="68580" marR="0" algn="ctr">
                        <a:lnSpc>
                          <a:spcPts val="1030"/>
                        </a:lnSpc>
                        <a:spcBef>
                          <a:spcPts val="0"/>
                        </a:spcBef>
                        <a:spcAft>
                          <a:spcPts val="0"/>
                        </a:spcAft>
                      </a:pPr>
                      <a:r>
                        <a:rPr lang="en-GB" sz="1000" dirty="0">
                          <a:solidFill>
                            <a:srgbClr val="FF0000"/>
                          </a:solidFill>
                          <a:effectLst/>
                          <a:latin typeface="Arial" pitchFamily="34" charset="0"/>
                          <a:cs typeface="Arial" pitchFamily="34" charset="0"/>
                        </a:rPr>
                        <a:t>Hospitalisation</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ts val="1030"/>
                        </a:lnSpc>
                        <a:spcBef>
                          <a:spcPts val="0"/>
                        </a:spcBef>
                        <a:spcAft>
                          <a:spcPts val="0"/>
                        </a:spcAft>
                      </a:pPr>
                      <a:r>
                        <a:rPr lang="en-GB" sz="1000">
                          <a:effectLst/>
                          <a:latin typeface="Arial" pitchFamily="34" charset="0"/>
                          <a:cs typeface="Arial" pitchFamily="34" charset="0"/>
                        </a:rPr>
                        <a:t> </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ts val="1030"/>
                        </a:lnSpc>
                        <a:spcBef>
                          <a:spcPts val="0"/>
                        </a:spcBef>
                        <a:spcAft>
                          <a:spcPts val="0"/>
                        </a:spcAft>
                      </a:pPr>
                      <a:r>
                        <a:rPr lang="en-GB" sz="1000">
                          <a:effectLst/>
                          <a:latin typeface="Arial" pitchFamily="34" charset="0"/>
                          <a:cs typeface="Arial" pitchFamily="34" charset="0"/>
                        </a:rPr>
                        <a:t> </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ts val="1030"/>
                        </a:lnSpc>
                        <a:spcBef>
                          <a:spcPts val="0"/>
                        </a:spcBef>
                        <a:spcAft>
                          <a:spcPts val="0"/>
                        </a:spcAft>
                      </a:pPr>
                      <a:r>
                        <a:rPr lang="en-GB" sz="1000">
                          <a:effectLst/>
                          <a:latin typeface="Arial" pitchFamily="34" charset="0"/>
                          <a:cs typeface="Arial" pitchFamily="34" charset="0"/>
                        </a:rPr>
                        <a:t> </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ts val="1030"/>
                        </a:lnSpc>
                        <a:spcBef>
                          <a:spcPts val="0"/>
                        </a:spcBef>
                        <a:spcAft>
                          <a:spcPts val="0"/>
                        </a:spcAft>
                      </a:pPr>
                      <a:r>
                        <a:rPr lang="en-GB" sz="1000">
                          <a:effectLst/>
                          <a:latin typeface="Arial" pitchFamily="34" charset="0"/>
                          <a:cs typeface="Arial" pitchFamily="34" charset="0"/>
                        </a:rPr>
                        <a:t> </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ts val="1030"/>
                        </a:lnSpc>
                        <a:spcBef>
                          <a:spcPts val="0"/>
                        </a:spcBef>
                        <a:spcAft>
                          <a:spcPts val="0"/>
                        </a:spcAft>
                      </a:pPr>
                      <a:r>
                        <a:rPr lang="en-GB" sz="1000">
                          <a:effectLst/>
                          <a:latin typeface="Arial" pitchFamily="34" charset="0"/>
                          <a:cs typeface="Arial" pitchFamily="34" charset="0"/>
                        </a:rPr>
                        <a:t> </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273050" algn="ctr">
                        <a:lnSpc>
                          <a:spcPts val="1030"/>
                        </a:lnSpc>
                        <a:spcBef>
                          <a:spcPts val="0"/>
                        </a:spcBef>
                        <a:spcAft>
                          <a:spcPts val="0"/>
                        </a:spcAft>
                      </a:pPr>
                      <a:r>
                        <a:rPr lang="en-GB" sz="1000" dirty="0">
                          <a:effectLst/>
                          <a:latin typeface="Arial" pitchFamily="34" charset="0"/>
                          <a:cs typeface="Arial" pitchFamily="34" charset="0"/>
                        </a:rPr>
                        <a:t>Only if LTC</a:t>
                      </a:r>
                      <a:endParaRPr lang="en-US" sz="1200" dirty="0">
                        <a:effectLst/>
                        <a:latin typeface="Arial" pitchFamily="34" charset="0"/>
                        <a:cs typeface="Arial" pitchFamily="34" charset="0"/>
                      </a:endParaRPr>
                    </a:p>
                    <a:p>
                      <a:pPr marL="66675" marR="114300" algn="ctr">
                        <a:lnSpc>
                          <a:spcPts val="1030"/>
                        </a:lnSpc>
                        <a:spcBef>
                          <a:spcPts val="0"/>
                        </a:spcBef>
                        <a:spcAft>
                          <a:spcPts val="0"/>
                        </a:spcAft>
                      </a:pPr>
                      <a:r>
                        <a:rPr lang="en-GB" sz="1000" dirty="0">
                          <a:effectLst/>
                          <a:latin typeface="Arial" pitchFamily="34" charset="0"/>
                          <a:cs typeface="Arial" pitchFamily="34" charset="0"/>
                        </a:rPr>
                        <a:t>treatment in</a:t>
                      </a:r>
                      <a:endParaRPr lang="en-US" sz="1200" dirty="0">
                        <a:effectLst/>
                        <a:latin typeface="Arial" pitchFamily="34" charset="0"/>
                        <a:cs typeface="Arial" pitchFamily="34" charset="0"/>
                      </a:endParaRPr>
                    </a:p>
                    <a:p>
                      <a:pPr marL="66675" marR="114300" algn="ctr">
                        <a:lnSpc>
                          <a:spcPts val="1030"/>
                        </a:lnSpc>
                        <a:spcBef>
                          <a:spcPts val="15"/>
                        </a:spcBef>
                        <a:spcAft>
                          <a:spcPts val="0"/>
                        </a:spcAft>
                      </a:pPr>
                      <a:r>
                        <a:rPr lang="en-GB" sz="1000" dirty="0">
                          <a:effectLst/>
                          <a:latin typeface="Arial" pitchFamily="34" charset="0"/>
                          <a:cs typeface="Arial" pitchFamily="34" charset="0"/>
                        </a:rPr>
                        <a:t>hospitals, in</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2" name="Ink 1"/>
              <p14:cNvContentPartPr/>
              <p14:nvPr/>
            </p14:nvContentPartPr>
            <p14:xfrm>
              <a:off x="1486177" y="434250"/>
              <a:ext cx="1030680" cy="130320"/>
            </p14:xfrm>
          </p:contentPart>
        </mc:Choice>
        <mc:Fallback>
          <p:pic>
            <p:nvPicPr>
              <p:cNvPr id="2" name="Ink 1"/>
              <p:cNvPicPr/>
              <p:nvPr/>
            </p:nvPicPr>
            <p:blipFill>
              <a:blip r:embed="rId3"/>
              <a:stretch>
                <a:fillRect/>
              </a:stretch>
            </p:blipFill>
            <p:spPr>
              <a:xfrm>
                <a:off x="1413097" y="311850"/>
                <a:ext cx="1161720" cy="4057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3" name="Ink 2"/>
              <p14:cNvContentPartPr/>
              <p14:nvPr/>
            </p14:nvContentPartPr>
            <p14:xfrm>
              <a:off x="4100497" y="354330"/>
              <a:ext cx="879840" cy="371520"/>
            </p14:xfrm>
          </p:contentPart>
        </mc:Choice>
        <mc:Fallback>
          <p:pic>
            <p:nvPicPr>
              <p:cNvPr id="3" name="Ink 2"/>
              <p:cNvPicPr/>
              <p:nvPr/>
            </p:nvPicPr>
            <p:blipFill>
              <a:blip r:embed="rId5"/>
              <a:stretch>
                <a:fillRect/>
              </a:stretch>
            </p:blipFill>
            <p:spPr>
              <a:xfrm>
                <a:off x="4029937" y="225090"/>
                <a:ext cx="1003680" cy="6541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4" name="Ink 3"/>
              <p14:cNvContentPartPr/>
              <p14:nvPr/>
            </p14:nvContentPartPr>
            <p14:xfrm>
              <a:off x="1631977" y="586890"/>
              <a:ext cx="790920" cy="141120"/>
            </p14:xfrm>
          </p:contentPart>
        </mc:Choice>
        <mc:Fallback>
          <p:pic>
            <p:nvPicPr>
              <p:cNvPr id="4" name="Ink 3"/>
              <p:cNvPicPr/>
              <p:nvPr/>
            </p:nvPicPr>
            <p:blipFill>
              <a:blip r:embed="rId7"/>
              <a:stretch>
                <a:fillRect/>
              </a:stretch>
            </p:blipFill>
            <p:spPr>
              <a:xfrm>
                <a:off x="1564297" y="475290"/>
                <a:ext cx="903240" cy="389520"/>
              </a:xfrm>
              <a:prstGeom prst="rect">
                <a:avLst/>
              </a:prstGeom>
            </p:spPr>
          </p:pic>
        </mc:Fallback>
      </mc:AlternateContent>
    </p:spTree>
    <p:extLst>
      <p:ext uri="{BB962C8B-B14F-4D97-AF65-F5344CB8AC3E}">
        <p14:creationId xmlns:p14="http://schemas.microsoft.com/office/powerpoint/2010/main" xmlns="" val="28803699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xmlns="" val="984767153"/>
              </p:ext>
            </p:extLst>
          </p:nvPr>
        </p:nvGraphicFramePr>
        <p:xfrm>
          <a:off x="152400" y="228599"/>
          <a:ext cx="8839201" cy="5584826"/>
        </p:xfrm>
        <a:graphic>
          <a:graphicData uri="http://schemas.openxmlformats.org/drawingml/2006/table">
            <a:tbl>
              <a:tblPr firstRow="1" bandRow="1">
                <a:tableStyleId>{2D5ABB26-0587-4C30-8999-92F81FD0307C}</a:tableStyleId>
              </a:tblPr>
              <a:tblGrid>
                <a:gridCol w="1262743"/>
                <a:gridCol w="1262743"/>
                <a:gridCol w="1262743"/>
                <a:gridCol w="1262743"/>
                <a:gridCol w="1262743"/>
                <a:gridCol w="1262743"/>
                <a:gridCol w="1262743"/>
              </a:tblGrid>
              <a:tr h="1116965">
                <a:tc>
                  <a:txBody>
                    <a:bodyPr/>
                    <a:lstStyle/>
                    <a:p>
                      <a:pPr marL="66675" marR="57150" algn="ctr" defTabSz="914400" rtl="0" eaLnBrk="1" latinLnBrk="0" hangingPunct="1">
                        <a:lnSpc>
                          <a:spcPts val="1030"/>
                        </a:lnSpc>
                        <a:spcBef>
                          <a:spcPts val="0"/>
                        </a:spcBef>
                        <a:spcAft>
                          <a:spcPts val="0"/>
                        </a:spcAft>
                      </a:pPr>
                      <a:r>
                        <a:rPr lang="en-GB" sz="1100" b="1" kern="1200" dirty="0">
                          <a:solidFill>
                            <a:srgbClr val="FF0000"/>
                          </a:solidFill>
                          <a:effectLst/>
                          <a:latin typeface="+mn-lt"/>
                          <a:ea typeface="+mn-ea"/>
                          <a:cs typeface="+mn-cs"/>
                        </a:rPr>
                        <a:t>Country</a:t>
                      </a:r>
                      <a:endParaRPr lang="en-US" sz="1100" b="1" kern="1200" dirty="0">
                        <a:solidFill>
                          <a:srgbClr val="FF0000"/>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Type of coverage available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Number of covered lives or number of policyholders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Voluntary or mandatory insurance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Individual or group policies (% of market if both policy types exist)</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Life insurance products including health elements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Long- term care insurance (LTC)</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58483">
                <a:tc>
                  <a:txBody>
                    <a:bodyPr/>
                    <a:lstStyle/>
                    <a:p>
                      <a:pPr marL="0" marR="315595" algn="l" defTabSz="914400" rtl="1"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 </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framework of in- patient treatment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4643">
                <a:tc>
                  <a:txBody>
                    <a:bodyPr/>
                    <a:lstStyle/>
                    <a:p>
                      <a:pPr marL="0" marR="315595" algn="l" defTabSz="914400" rtl="1" eaLnBrk="1" latinLnBrk="0" hangingPunct="1">
                        <a:lnSpc>
                          <a:spcPts val="1030"/>
                        </a:lnSpc>
                        <a:spcBef>
                          <a:spcPts val="0"/>
                        </a:spcBef>
                        <a:spcAft>
                          <a:spcPts val="0"/>
                        </a:spcAft>
                      </a:pPr>
                      <a:r>
                        <a:rPr lang="en-GB" sz="1000" kern="1200" dirty="0" err="1">
                          <a:solidFill>
                            <a:srgbClr val="FF0000"/>
                          </a:solidFill>
                          <a:effectLst/>
                          <a:latin typeface="Arial" pitchFamily="34" charset="0"/>
                          <a:ea typeface="+mn-ea"/>
                          <a:cs typeface="Arial" pitchFamily="34" charset="0"/>
                        </a:rPr>
                        <a:t>Zorgverzekering</a:t>
                      </a:r>
                      <a:r>
                        <a:rPr lang="en-GB" sz="1000" kern="1200" dirty="0">
                          <a:solidFill>
                            <a:srgbClr val="FF0000"/>
                          </a:solidFill>
                          <a:effectLst/>
                          <a:latin typeface="Arial" pitchFamily="34" charset="0"/>
                          <a:ea typeface="+mn-ea"/>
                          <a:cs typeface="Arial" pitchFamily="34" charset="0"/>
                        </a:rPr>
                        <a:t> (Flanders only)</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All population in Flanders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Mandatory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Individual</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LTC only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30805">
                <a:tc>
                  <a:txBody>
                    <a:bodyPr/>
                    <a:lstStyle/>
                    <a:p>
                      <a:pPr marL="0" marR="315595" algn="l" defTabSz="914400" rtl="1"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Canada</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Supplementary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Covered lives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Voluntary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10% individual</a:t>
                      </a:r>
                      <a:endParaRPr lang="en-US" sz="1000" kern="1200" dirty="0">
                        <a:solidFill>
                          <a:schemeClr val="tx1"/>
                        </a:solidFill>
                        <a:effectLst/>
                        <a:latin typeface="Arial" pitchFamily="34" charset="0"/>
                        <a:ea typeface="+mn-ea"/>
                        <a:cs typeface="Arial" pitchFamily="34" charset="0"/>
                      </a:endParaRPr>
                    </a:p>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and 90% group</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a:t>
                      </a:r>
                      <a:r>
                        <a:rPr lang="en-GB" sz="1000" kern="1200" dirty="0" err="1">
                          <a:solidFill>
                            <a:schemeClr val="tx1"/>
                          </a:solidFill>
                          <a:effectLst/>
                          <a:latin typeface="Arial" pitchFamily="34" charset="0"/>
                          <a:ea typeface="+mn-ea"/>
                          <a:cs typeface="Arial" pitchFamily="34" charset="0"/>
                        </a:rPr>
                        <a:t>e.g</a:t>
                      </a:r>
                      <a:r>
                        <a:rPr lang="en-GB" sz="1000" kern="1200" dirty="0">
                          <a:solidFill>
                            <a:schemeClr val="tx1"/>
                          </a:solidFill>
                          <a:effectLst/>
                          <a:latin typeface="Arial" pitchFamily="34" charset="0"/>
                          <a:ea typeface="+mn-ea"/>
                          <a:cs typeface="Arial" pitchFamily="34" charset="0"/>
                        </a:rPr>
                        <a:t>, critical illness insurance, disability insurance)</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03125">
                <a:tc>
                  <a:txBody>
                    <a:bodyPr/>
                    <a:lstStyle/>
                    <a:p>
                      <a:pPr marL="0" marR="315595" algn="l" defTabSz="914400" rtl="1"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Chile</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Primary PHI</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3.196.477</a:t>
                      </a:r>
                      <a:endParaRPr lang="en-US" sz="1000" kern="1200" dirty="0">
                        <a:solidFill>
                          <a:schemeClr val="tx1"/>
                        </a:solidFill>
                        <a:effectLst/>
                        <a:latin typeface="Arial" pitchFamily="34" charset="0"/>
                        <a:ea typeface="+mn-ea"/>
                        <a:cs typeface="Arial" pitchFamily="34" charset="0"/>
                      </a:endParaRPr>
                    </a:p>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(number of covered lives) in 2013</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Mandatory or Mandatory plus a part voluntary to upgrade services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18.2% in 2013</a:t>
                      </a:r>
                      <a:endParaRPr lang="en-US" sz="1000" kern="1200" dirty="0">
                        <a:solidFill>
                          <a:schemeClr val="tx1"/>
                        </a:solidFill>
                        <a:effectLst/>
                        <a:latin typeface="Arial" pitchFamily="34" charset="0"/>
                        <a:ea typeface="+mn-ea"/>
                        <a:cs typeface="Arial" pitchFamily="34" charset="0"/>
                      </a:endParaRPr>
                    </a:p>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(both groups)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30805">
                <a:tc>
                  <a:txBody>
                    <a:bodyPr/>
                    <a:lstStyle/>
                    <a:p>
                      <a:pPr marL="0" marR="315595" algn="l" defTabSz="914400" rtl="1"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 </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Complementary PHI</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3.781.135</a:t>
                      </a:r>
                      <a:endParaRPr lang="en-US" sz="1000" kern="1200">
                        <a:solidFill>
                          <a:schemeClr val="tx1"/>
                        </a:solidFill>
                        <a:effectLst/>
                        <a:latin typeface="Arial" pitchFamily="34" charset="0"/>
                        <a:ea typeface="+mn-ea"/>
                        <a:cs typeface="Arial" pitchFamily="34" charset="0"/>
                      </a:endParaRPr>
                    </a:p>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(number of covered lives) in 2013</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21,7% in 2013</a:t>
                      </a:r>
                      <a:endParaRPr lang="en-US" sz="1000" kern="1200">
                        <a:solidFill>
                          <a:schemeClr val="tx1"/>
                        </a:solidFill>
                        <a:effectLst/>
                        <a:latin typeface="Arial" pitchFamily="34" charset="0"/>
                        <a:ea typeface="+mn-ea"/>
                        <a:cs typeface="Arial" pitchFamily="34" charset="0"/>
                      </a:endParaRPr>
                    </a:p>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(both groups)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l" defTabSz="914400" rtl="1"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2" name="Ink 1"/>
              <p14:cNvContentPartPr/>
              <p14:nvPr/>
            </p14:nvContentPartPr>
            <p14:xfrm>
              <a:off x="1496977" y="566730"/>
              <a:ext cx="1026720" cy="461520"/>
            </p14:xfrm>
          </p:contentPart>
        </mc:Choice>
        <mc:Fallback>
          <p:pic>
            <p:nvPicPr>
              <p:cNvPr id="2" name="Ink 1"/>
              <p:cNvPicPr/>
              <p:nvPr/>
            </p:nvPicPr>
            <p:blipFill>
              <a:blip r:embed="rId3"/>
              <a:stretch>
                <a:fillRect/>
              </a:stretch>
            </p:blipFill>
            <p:spPr>
              <a:xfrm>
                <a:off x="1426057" y="447210"/>
                <a:ext cx="1178640" cy="7225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4" name="Ink 3"/>
              <p14:cNvContentPartPr/>
              <p14:nvPr/>
            </p14:nvContentPartPr>
            <p14:xfrm>
              <a:off x="4137937" y="516330"/>
              <a:ext cx="883800" cy="526680"/>
            </p14:xfrm>
          </p:contentPart>
        </mc:Choice>
        <mc:Fallback>
          <p:pic>
            <p:nvPicPr>
              <p:cNvPr id="4" name="Ink 3"/>
              <p:cNvPicPr/>
              <p:nvPr/>
            </p:nvPicPr>
            <p:blipFill>
              <a:blip r:embed="rId5"/>
              <a:stretch>
                <a:fillRect/>
              </a:stretch>
            </p:blipFill>
            <p:spPr>
              <a:xfrm>
                <a:off x="4055497" y="392490"/>
                <a:ext cx="1022760" cy="8049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8" name="Ink 7"/>
              <p14:cNvContentPartPr/>
              <p14:nvPr/>
            </p14:nvContentPartPr>
            <p14:xfrm>
              <a:off x="69937" y="3819690"/>
              <a:ext cx="515520" cy="603360"/>
            </p14:xfrm>
          </p:contentPart>
        </mc:Choice>
        <mc:Fallback>
          <p:pic>
            <p:nvPicPr>
              <p:cNvPr id="8" name="Ink 7"/>
              <p:cNvPicPr/>
              <p:nvPr/>
            </p:nvPicPr>
            <p:blipFill>
              <a:blip r:embed="rId7"/>
              <a:stretch>
                <a:fillRect/>
              </a:stretch>
            </p:blipFill>
            <p:spPr>
              <a:xfrm>
                <a:off x="58417" y="3804210"/>
                <a:ext cx="536400" cy="6325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10" name="Ink 9"/>
              <p14:cNvContentPartPr/>
              <p14:nvPr/>
            </p14:nvContentPartPr>
            <p14:xfrm>
              <a:off x="1877137" y="4405410"/>
              <a:ext cx="408960" cy="82800"/>
            </p14:xfrm>
          </p:contentPart>
        </mc:Choice>
        <mc:Fallback>
          <p:pic>
            <p:nvPicPr>
              <p:cNvPr id="10" name="Ink 9"/>
              <p:cNvPicPr/>
              <p:nvPr/>
            </p:nvPicPr>
            <p:blipFill>
              <a:blip r:embed="rId9"/>
              <a:stretch>
                <a:fillRect/>
              </a:stretch>
            </p:blipFill>
            <p:spPr>
              <a:xfrm>
                <a:off x="1863817" y="4394250"/>
                <a:ext cx="433800" cy="1072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4" name="Ink 13"/>
              <p14:cNvContentPartPr/>
              <p14:nvPr/>
            </p14:nvContentPartPr>
            <p14:xfrm>
              <a:off x="1508497" y="4166370"/>
              <a:ext cx="39600" cy="152640"/>
            </p14:xfrm>
          </p:contentPart>
        </mc:Choice>
        <mc:Fallback>
          <p:pic>
            <p:nvPicPr>
              <p:cNvPr id="14" name="Ink 13"/>
              <p:cNvPicPr/>
              <p:nvPr/>
            </p:nvPicPr>
            <p:blipFill>
              <a:blip r:embed="rId11"/>
              <a:stretch>
                <a:fillRect/>
              </a:stretch>
            </p:blipFill>
            <p:spPr>
              <a:xfrm>
                <a:off x="1496977" y="4157370"/>
                <a:ext cx="59400" cy="1713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7" name="Ink 16"/>
              <p14:cNvContentPartPr/>
              <p14:nvPr/>
            </p14:nvContentPartPr>
            <p14:xfrm>
              <a:off x="1514257" y="5198850"/>
              <a:ext cx="93240" cy="148320"/>
            </p14:xfrm>
          </p:contentPart>
        </mc:Choice>
        <mc:Fallback>
          <p:pic>
            <p:nvPicPr>
              <p:cNvPr id="17" name="Ink 16"/>
              <p:cNvPicPr/>
              <p:nvPr/>
            </p:nvPicPr>
            <p:blipFill>
              <a:blip r:embed="rId13"/>
              <a:stretch>
                <a:fillRect/>
              </a:stretch>
            </p:blipFill>
            <p:spPr>
              <a:xfrm>
                <a:off x="1502017" y="5186250"/>
                <a:ext cx="119160" cy="1735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4">
            <p14:nvContentPartPr>
              <p14:cNvPr id="18" name="Ink 17"/>
              <p14:cNvContentPartPr/>
              <p14:nvPr/>
            </p14:nvContentPartPr>
            <p14:xfrm>
              <a:off x="1935457" y="5536170"/>
              <a:ext cx="350640" cy="38520"/>
            </p14:xfrm>
          </p:contentPart>
        </mc:Choice>
        <mc:Fallback>
          <p:pic>
            <p:nvPicPr>
              <p:cNvPr id="18" name="Ink 17"/>
              <p:cNvPicPr/>
              <p:nvPr/>
            </p:nvPicPr>
            <p:blipFill>
              <a:blip r:embed="rId15"/>
              <a:stretch>
                <a:fillRect/>
              </a:stretch>
            </p:blipFill>
            <p:spPr>
              <a:xfrm>
                <a:off x="1921777" y="5525010"/>
                <a:ext cx="377640" cy="63720"/>
              </a:xfrm>
              <a:prstGeom prst="rect">
                <a:avLst/>
              </a:prstGeom>
            </p:spPr>
          </p:pic>
        </mc:Fallback>
      </mc:AlternateContent>
    </p:spTree>
    <p:extLst>
      <p:ext uri="{BB962C8B-B14F-4D97-AF65-F5344CB8AC3E}">
        <p14:creationId xmlns:p14="http://schemas.microsoft.com/office/powerpoint/2010/main" xmlns="" val="10939189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2289150878"/>
              </p:ext>
            </p:extLst>
          </p:nvPr>
        </p:nvGraphicFramePr>
        <p:xfrm>
          <a:off x="76202" y="152400"/>
          <a:ext cx="8991598" cy="5715000"/>
        </p:xfrm>
        <a:graphic>
          <a:graphicData uri="http://schemas.openxmlformats.org/drawingml/2006/table">
            <a:tbl>
              <a:tblPr firstRow="1" bandRow="1">
                <a:tableStyleId>{2D5ABB26-0587-4C30-8999-92F81FD0307C}</a:tableStyleId>
              </a:tblPr>
              <a:tblGrid>
                <a:gridCol w="1295398"/>
                <a:gridCol w="1273630"/>
                <a:gridCol w="1284514"/>
                <a:gridCol w="1284514"/>
                <a:gridCol w="1284514"/>
                <a:gridCol w="1284514"/>
                <a:gridCol w="1284514"/>
              </a:tblGrid>
              <a:tr h="952522">
                <a:tc>
                  <a:txBody>
                    <a:bodyPr/>
                    <a:lstStyle/>
                    <a:p>
                      <a:pPr marL="66675" marR="57150" algn="ctr" defTabSz="914400" rtl="0" eaLnBrk="1" latinLnBrk="0" hangingPunct="1">
                        <a:lnSpc>
                          <a:spcPts val="1030"/>
                        </a:lnSpc>
                        <a:spcBef>
                          <a:spcPts val="0"/>
                        </a:spcBef>
                        <a:spcAft>
                          <a:spcPts val="0"/>
                        </a:spcAft>
                      </a:pPr>
                      <a:r>
                        <a:rPr lang="en-GB" sz="1100" b="1" kern="1200" dirty="0">
                          <a:solidFill>
                            <a:srgbClr val="FF0000"/>
                          </a:solidFill>
                          <a:effectLst/>
                          <a:latin typeface="+mn-lt"/>
                          <a:ea typeface="+mn-ea"/>
                          <a:cs typeface="+mn-cs"/>
                        </a:rPr>
                        <a:t>Country</a:t>
                      </a:r>
                      <a:endParaRPr lang="en-US" sz="1100" b="1" kern="1200" dirty="0">
                        <a:solidFill>
                          <a:srgbClr val="FF0000"/>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Type of coverage available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Number of covered lives or number of policyholders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Voluntary or mandatory insurance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Individual or group policies (% of market if both policy types exist)</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Life insurance products including health elements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Long- term care insurance (LTC)</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2435533">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Czech Republic</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Supplementary. Primary: for foreigners who are not eligible for public health insurance coverage.</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Voluntary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Individual</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Life insurance products do not generally comprise coverage for health care services.</a:t>
                      </a:r>
                      <a:endParaRPr lang="en-US" sz="1000" kern="1200" dirty="0">
                        <a:solidFill>
                          <a:schemeClr val="tx1"/>
                        </a:solidFill>
                        <a:effectLst/>
                        <a:latin typeface="Arial" pitchFamily="34" charset="0"/>
                        <a:ea typeface="+mn-ea"/>
                        <a:cs typeface="Arial" pitchFamily="34" charset="0"/>
                      </a:endParaRPr>
                    </a:p>
                    <a:p>
                      <a:pPr marL="0" marR="315595" lvl="0" indent="-342900" algn="ctr" defTabSz="914400" rtl="0" eaLnBrk="1" latinLnBrk="0" hangingPunct="1">
                        <a:lnSpc>
                          <a:spcPts val="1030"/>
                        </a:lnSpc>
                        <a:spcBef>
                          <a:spcPts val="0"/>
                        </a:spcBef>
                        <a:spcAft>
                          <a:spcPts val="0"/>
                        </a:spcAft>
                        <a:buSzPts val="900"/>
                        <a:buFont typeface="Arial"/>
                        <a:buChar char="-"/>
                        <a:tabLst>
                          <a:tab pos="137795" algn="l"/>
                        </a:tabLst>
                      </a:pPr>
                      <a:r>
                        <a:rPr lang="en-GB" sz="1000" kern="1200" dirty="0">
                          <a:solidFill>
                            <a:schemeClr val="tx1"/>
                          </a:solidFill>
                          <a:effectLst/>
                          <a:latin typeface="Arial" pitchFamily="34" charset="0"/>
                          <a:ea typeface="+mn-ea"/>
                          <a:cs typeface="Arial" pitchFamily="34" charset="0"/>
                        </a:rPr>
                        <a:t>Disease specific and critical illness products,</a:t>
                      </a:r>
                      <a:endParaRPr lang="en-US" sz="1000" kern="1200" dirty="0">
                        <a:solidFill>
                          <a:schemeClr val="tx1"/>
                        </a:solidFill>
                        <a:effectLst/>
                        <a:latin typeface="Arial" pitchFamily="34" charset="0"/>
                        <a:ea typeface="+mn-ea"/>
                        <a:cs typeface="Arial" pitchFamily="34" charset="0"/>
                      </a:endParaRPr>
                    </a:p>
                    <a:p>
                      <a:pPr marL="0" marR="315595" lvl="0" indent="-342900" algn="ctr" defTabSz="914400" rtl="0" eaLnBrk="1" latinLnBrk="0" hangingPunct="1">
                        <a:lnSpc>
                          <a:spcPts val="1030"/>
                        </a:lnSpc>
                        <a:spcBef>
                          <a:spcPts val="0"/>
                        </a:spcBef>
                        <a:spcAft>
                          <a:spcPts val="0"/>
                        </a:spcAft>
                        <a:buSzPts val="900"/>
                        <a:buFont typeface="Arial"/>
                        <a:buChar char="-"/>
                        <a:tabLst>
                          <a:tab pos="137795" algn="l"/>
                        </a:tabLst>
                      </a:pPr>
                      <a:r>
                        <a:rPr lang="en-GB" sz="1000" kern="1200" dirty="0">
                          <a:solidFill>
                            <a:schemeClr val="tx1"/>
                          </a:solidFill>
                          <a:effectLst/>
                          <a:latin typeface="Arial" pitchFamily="34" charset="0"/>
                          <a:ea typeface="+mn-ea"/>
                          <a:cs typeface="Arial" pitchFamily="34" charset="0"/>
                        </a:rPr>
                        <a:t>Income replacement and cash products,</a:t>
                      </a:r>
                      <a:endParaRPr lang="en-US" sz="1000" kern="1200" dirty="0">
                        <a:solidFill>
                          <a:schemeClr val="tx1"/>
                        </a:solidFill>
                        <a:effectLst/>
                        <a:latin typeface="Arial" pitchFamily="34" charset="0"/>
                        <a:ea typeface="+mn-ea"/>
                        <a:cs typeface="Arial" pitchFamily="34" charset="0"/>
                      </a:endParaRPr>
                    </a:p>
                    <a:p>
                      <a:pPr marL="0" marR="315595" lvl="0" indent="-342900" algn="ctr" defTabSz="914400" rtl="0" eaLnBrk="1" latinLnBrk="0" hangingPunct="1">
                        <a:lnSpc>
                          <a:spcPts val="1030"/>
                        </a:lnSpc>
                        <a:spcBef>
                          <a:spcPts val="0"/>
                        </a:spcBef>
                        <a:spcAft>
                          <a:spcPts val="0"/>
                        </a:spcAft>
                        <a:buSzPts val="900"/>
                        <a:buFont typeface="Arial"/>
                        <a:buChar char="-"/>
                        <a:tabLst>
                          <a:tab pos="137795" algn="l"/>
                        </a:tabLst>
                      </a:pPr>
                      <a:r>
                        <a:rPr lang="en-GB" sz="1000" kern="1200" dirty="0">
                          <a:solidFill>
                            <a:schemeClr val="tx1"/>
                          </a:solidFill>
                          <a:effectLst/>
                          <a:latin typeface="Arial" pitchFamily="34" charset="0"/>
                          <a:ea typeface="+mn-ea"/>
                          <a:cs typeface="Arial" pitchFamily="34" charset="0"/>
                        </a:rPr>
                        <a:t>Temporary or permanent disability.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7551">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Denmark</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Complementary, 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Policyholders (number of policies taken out. Information on covered lives is n.a.).</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Group and individual (% is n.a.)</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No. Life insurance products generally do not include health elements.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9798">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Estonia</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9798">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Finland</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Voluntary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9798">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France</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Complementary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Covered lives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Individual and group</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3" name="Ink 2"/>
              <p14:cNvContentPartPr/>
              <p14:nvPr/>
            </p14:nvContentPartPr>
            <p14:xfrm>
              <a:off x="1487617" y="519210"/>
              <a:ext cx="980280" cy="201600"/>
            </p14:xfrm>
          </p:contentPart>
        </mc:Choice>
        <mc:Fallback>
          <p:pic>
            <p:nvPicPr>
              <p:cNvPr id="3" name="Ink 2"/>
              <p:cNvPicPr/>
              <p:nvPr/>
            </p:nvPicPr>
            <p:blipFill>
              <a:blip r:embed="rId3"/>
              <a:stretch>
                <a:fillRect/>
              </a:stretch>
            </p:blipFill>
            <p:spPr>
              <a:xfrm>
                <a:off x="1410577" y="380250"/>
                <a:ext cx="1106640" cy="4946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4" name="Ink 3"/>
              <p14:cNvContentPartPr/>
              <p14:nvPr/>
            </p14:nvContentPartPr>
            <p14:xfrm>
              <a:off x="4179697" y="359370"/>
              <a:ext cx="751680" cy="410760"/>
            </p14:xfrm>
          </p:contentPart>
        </mc:Choice>
        <mc:Fallback>
          <p:pic>
            <p:nvPicPr>
              <p:cNvPr id="4" name="Ink 3"/>
              <p:cNvPicPr/>
              <p:nvPr/>
            </p:nvPicPr>
            <p:blipFill>
              <a:blip r:embed="rId5"/>
              <a:stretch>
                <a:fillRect/>
              </a:stretch>
            </p:blipFill>
            <p:spPr>
              <a:xfrm>
                <a:off x="4109137" y="233730"/>
                <a:ext cx="888480" cy="7074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6" name="Ink 5"/>
              <p14:cNvContentPartPr/>
              <p14:nvPr/>
            </p14:nvContentPartPr>
            <p14:xfrm>
              <a:off x="56977" y="1919970"/>
              <a:ext cx="403560" cy="584280"/>
            </p14:xfrm>
          </p:contentPart>
        </mc:Choice>
        <mc:Fallback>
          <p:pic>
            <p:nvPicPr>
              <p:cNvPr id="6" name="Ink 5"/>
              <p:cNvPicPr/>
              <p:nvPr/>
            </p:nvPicPr>
            <p:blipFill>
              <a:blip r:embed="rId7"/>
              <a:stretch>
                <a:fillRect/>
              </a:stretch>
            </p:blipFill>
            <p:spPr>
              <a:xfrm>
                <a:off x="45457" y="1904490"/>
                <a:ext cx="424080" cy="6138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10" name="Ink 9"/>
              <p14:cNvContentPartPr/>
              <p14:nvPr/>
            </p14:nvContentPartPr>
            <p14:xfrm>
              <a:off x="1173697" y="1527930"/>
              <a:ext cx="1301040" cy="1572480"/>
            </p14:xfrm>
          </p:contentPart>
        </mc:Choice>
        <mc:Fallback>
          <p:pic>
            <p:nvPicPr>
              <p:cNvPr id="10" name="Ink 9"/>
              <p:cNvPicPr/>
              <p:nvPr/>
            </p:nvPicPr>
            <p:blipFill>
              <a:blip r:embed="rId9"/>
              <a:stretch>
                <a:fillRect/>
              </a:stretch>
            </p:blipFill>
            <p:spPr>
              <a:xfrm>
                <a:off x="1159297" y="1514610"/>
                <a:ext cx="1333440" cy="16020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2" name="Ink 11"/>
              <p14:cNvContentPartPr/>
              <p14:nvPr/>
            </p14:nvContentPartPr>
            <p14:xfrm>
              <a:off x="67057" y="3719970"/>
              <a:ext cx="362160" cy="355320"/>
            </p14:xfrm>
          </p:contentPart>
        </mc:Choice>
        <mc:Fallback>
          <p:pic>
            <p:nvPicPr>
              <p:cNvPr id="12" name="Ink 11"/>
              <p:cNvPicPr/>
              <p:nvPr/>
            </p:nvPicPr>
            <p:blipFill>
              <a:blip r:embed="rId11"/>
              <a:stretch>
                <a:fillRect/>
              </a:stretch>
            </p:blipFill>
            <p:spPr>
              <a:xfrm>
                <a:off x="58777" y="3710610"/>
                <a:ext cx="379800" cy="3787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4" name="Ink 13"/>
              <p14:cNvContentPartPr/>
              <p14:nvPr/>
            </p14:nvContentPartPr>
            <p14:xfrm>
              <a:off x="43657" y="5417370"/>
              <a:ext cx="316440" cy="318240"/>
            </p14:xfrm>
          </p:contentPart>
        </mc:Choice>
        <mc:Fallback>
          <p:pic>
            <p:nvPicPr>
              <p:cNvPr id="14" name="Ink 13"/>
              <p:cNvPicPr/>
              <p:nvPr/>
            </p:nvPicPr>
            <p:blipFill>
              <a:blip r:embed="rId13"/>
              <a:stretch>
                <a:fillRect/>
              </a:stretch>
            </p:blipFill>
            <p:spPr>
              <a:xfrm>
                <a:off x="33217" y="5404050"/>
                <a:ext cx="333000" cy="345960"/>
              </a:xfrm>
              <a:prstGeom prst="rect">
                <a:avLst/>
              </a:prstGeom>
            </p:spPr>
          </p:pic>
        </mc:Fallback>
      </mc:AlternateContent>
    </p:spTree>
    <p:extLst>
      <p:ext uri="{BB962C8B-B14F-4D97-AF65-F5344CB8AC3E}">
        <p14:creationId xmlns:p14="http://schemas.microsoft.com/office/powerpoint/2010/main" xmlns="" val="41964777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940188843"/>
              </p:ext>
            </p:extLst>
          </p:nvPr>
        </p:nvGraphicFramePr>
        <p:xfrm>
          <a:off x="152398" y="152400"/>
          <a:ext cx="8839201" cy="5666542"/>
        </p:xfrm>
        <a:graphic>
          <a:graphicData uri="http://schemas.openxmlformats.org/drawingml/2006/table">
            <a:tbl>
              <a:tblPr firstRow="1" bandRow="1">
                <a:tableStyleId>{2D5ABB26-0587-4C30-8999-92F81FD0307C}</a:tableStyleId>
              </a:tblPr>
              <a:tblGrid>
                <a:gridCol w="1219202"/>
                <a:gridCol w="1306284"/>
                <a:gridCol w="1262743"/>
                <a:gridCol w="1262743"/>
                <a:gridCol w="1262743"/>
                <a:gridCol w="1262743"/>
                <a:gridCol w="1262743"/>
              </a:tblGrid>
              <a:tr h="990600">
                <a:tc>
                  <a:txBody>
                    <a:bodyPr/>
                    <a:lstStyle/>
                    <a:p>
                      <a:pPr marL="66675" marR="57150" algn="ctr" defTabSz="914400" rtl="0" eaLnBrk="1" latinLnBrk="0" hangingPunct="1">
                        <a:lnSpc>
                          <a:spcPts val="1030"/>
                        </a:lnSpc>
                        <a:spcBef>
                          <a:spcPts val="0"/>
                        </a:spcBef>
                        <a:spcAft>
                          <a:spcPts val="0"/>
                        </a:spcAft>
                      </a:pPr>
                      <a:r>
                        <a:rPr lang="en-GB" sz="1100" b="1" kern="1200" dirty="0">
                          <a:solidFill>
                            <a:srgbClr val="FF0000"/>
                          </a:solidFill>
                          <a:effectLst/>
                          <a:latin typeface="+mn-lt"/>
                          <a:ea typeface="+mn-ea"/>
                          <a:cs typeface="+mn-cs"/>
                        </a:rPr>
                        <a:t>Country</a:t>
                      </a:r>
                      <a:endParaRPr lang="en-US" sz="1100" b="1" kern="1200" dirty="0">
                        <a:solidFill>
                          <a:srgbClr val="FF0000"/>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Type of coverage available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Number of covered lives or number of policyholders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Voluntary or mandatory insurance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Individual or group policies (% of market if both policy types exist)</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Life insurance products including health elements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Long- term care insurance (LTC)</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Germany</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Primary, complementary and supplementary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Covered lives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Voluntary and mandatory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Individual and group (% of </a:t>
                      </a:r>
                      <a:r>
                        <a:rPr lang="en-GB" sz="1000" kern="1200" dirty="0" err="1">
                          <a:solidFill>
                            <a:schemeClr val="tx1"/>
                          </a:solidFill>
                          <a:effectLst/>
                          <a:latin typeface="Arial" pitchFamily="34" charset="0"/>
                          <a:ea typeface="+mn-ea"/>
                          <a:cs typeface="Arial" pitchFamily="34" charset="0"/>
                        </a:rPr>
                        <a:t>n.a</a:t>
                      </a: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(e.g. permanent disability insurance)</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Greece</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Duplicate</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Hungary</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Iceland</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Primary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Covered lives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Individual</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but just recently offered</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Ireland</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Duplicate</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2 million covered lives (including children)</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Individual and group policies combined</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Life companies offer products (critical illness, hospital cash, income replacement </a:t>
                      </a:r>
                      <a:r>
                        <a:rPr lang="en-GB" sz="1000" kern="1200" dirty="0" err="1">
                          <a:solidFill>
                            <a:schemeClr val="tx1"/>
                          </a:solidFill>
                          <a:effectLst/>
                          <a:latin typeface="Arial" pitchFamily="34" charset="0"/>
                          <a:ea typeface="+mn-ea"/>
                          <a:cs typeface="Arial" pitchFamily="34" charset="0"/>
                        </a:rPr>
                        <a:t>etc</a:t>
                      </a: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Life </a:t>
                      </a:r>
                      <a:r>
                        <a:rPr lang="en-GB" sz="1000" kern="1200" dirty="0" err="1">
                          <a:solidFill>
                            <a:schemeClr val="tx1"/>
                          </a:solidFill>
                          <a:effectLst/>
                          <a:latin typeface="Arial" pitchFamily="34" charset="0"/>
                          <a:ea typeface="+mn-ea"/>
                          <a:cs typeface="Arial" pitchFamily="34" charset="0"/>
                        </a:rPr>
                        <a:t>companie</a:t>
                      </a:r>
                      <a:r>
                        <a:rPr lang="en-GB" sz="1000" kern="1200" dirty="0">
                          <a:solidFill>
                            <a:schemeClr val="tx1"/>
                          </a:solidFill>
                          <a:effectLst/>
                          <a:latin typeface="Arial" pitchFamily="34" charset="0"/>
                          <a:ea typeface="+mn-ea"/>
                          <a:cs typeface="Arial" pitchFamily="34" charset="0"/>
                        </a:rPr>
                        <a:t> s may offer</a:t>
                      </a:r>
                      <a:endParaRPr lang="en-US" sz="1000" kern="1200" dirty="0">
                        <a:solidFill>
                          <a:schemeClr val="tx1"/>
                        </a:solidFill>
                        <a:effectLst/>
                        <a:latin typeface="Arial" pitchFamily="34" charset="0"/>
                        <a:ea typeface="+mn-ea"/>
                        <a:cs typeface="Arial" pitchFamily="34" charset="0"/>
                      </a:endParaRPr>
                    </a:p>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long term care insurance.</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Israel*</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Complementary, Duplicate and 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Covered lives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Both</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in addition to the health insurance.</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57">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Italy</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3" name="Ink 2"/>
              <p14:cNvContentPartPr/>
              <p14:nvPr/>
            </p14:nvContentPartPr>
            <p14:xfrm>
              <a:off x="2468977" y="450090"/>
              <a:ext cx="8640" cy="8280"/>
            </p14:xfrm>
          </p:contentPart>
        </mc:Choice>
        <mc:Fallback>
          <p:pic>
            <p:nvPicPr>
              <p:cNvPr id="3" name="Ink 2"/>
              <p:cNvPicPr/>
              <p:nvPr/>
            </p:nvPicPr>
            <p:blipFill>
              <a:blip r:embed="rId3"/>
              <a:stretch>
                <a:fillRect/>
              </a:stretch>
            </p:blipFill>
            <p:spPr>
              <a:xfrm>
                <a:off x="2414617" y="341370"/>
                <a:ext cx="109440" cy="2170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4" name="Ink 3"/>
              <p14:cNvContentPartPr/>
              <p14:nvPr/>
            </p14:nvContentPartPr>
            <p14:xfrm>
              <a:off x="1482577" y="450450"/>
              <a:ext cx="981360" cy="363600"/>
            </p14:xfrm>
          </p:contentPart>
        </mc:Choice>
        <mc:Fallback>
          <p:pic>
            <p:nvPicPr>
              <p:cNvPr id="4" name="Ink 3"/>
              <p:cNvPicPr/>
              <p:nvPr/>
            </p:nvPicPr>
            <p:blipFill>
              <a:blip r:embed="rId5"/>
              <a:stretch>
                <a:fillRect/>
              </a:stretch>
            </p:blipFill>
            <p:spPr>
              <a:xfrm>
                <a:off x="1410937" y="310050"/>
                <a:ext cx="1110960" cy="6336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5" name="Ink 4"/>
              <p14:cNvContentPartPr/>
              <p14:nvPr/>
            </p14:nvContentPartPr>
            <p14:xfrm>
              <a:off x="4102657" y="361170"/>
              <a:ext cx="833400" cy="431640"/>
            </p14:xfrm>
          </p:contentPart>
        </mc:Choice>
        <mc:Fallback>
          <p:pic>
            <p:nvPicPr>
              <p:cNvPr id="5" name="Ink 4"/>
              <p:cNvPicPr/>
              <p:nvPr/>
            </p:nvPicPr>
            <p:blipFill>
              <a:blip r:embed="rId7"/>
              <a:stretch>
                <a:fillRect/>
              </a:stretch>
            </p:blipFill>
            <p:spPr>
              <a:xfrm>
                <a:off x="4032457" y="234810"/>
                <a:ext cx="956520" cy="7254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7" name="Ink 6"/>
              <p14:cNvContentPartPr/>
              <p14:nvPr/>
            </p14:nvContentPartPr>
            <p14:xfrm>
              <a:off x="1305457" y="1077210"/>
              <a:ext cx="1161720" cy="819720"/>
            </p14:xfrm>
          </p:contentPart>
        </mc:Choice>
        <mc:Fallback>
          <p:pic>
            <p:nvPicPr>
              <p:cNvPr id="7" name="Ink 6"/>
              <p:cNvPicPr/>
              <p:nvPr/>
            </p:nvPicPr>
            <p:blipFill>
              <a:blip r:embed="rId9"/>
              <a:stretch>
                <a:fillRect/>
              </a:stretch>
            </p:blipFill>
            <p:spPr>
              <a:xfrm>
                <a:off x="1292137" y="1063890"/>
                <a:ext cx="1194480" cy="8496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0" name="Ink 9"/>
              <p14:cNvContentPartPr/>
              <p14:nvPr/>
            </p14:nvContentPartPr>
            <p14:xfrm>
              <a:off x="51577" y="1883970"/>
              <a:ext cx="345240" cy="373320"/>
            </p14:xfrm>
          </p:contentPart>
        </mc:Choice>
        <mc:Fallback>
          <p:pic>
            <p:nvPicPr>
              <p:cNvPr id="10" name="Ink 9"/>
              <p:cNvPicPr/>
              <p:nvPr/>
            </p:nvPicPr>
            <p:blipFill>
              <a:blip r:embed="rId11"/>
              <a:stretch>
                <a:fillRect/>
              </a:stretch>
            </p:blipFill>
            <p:spPr>
              <a:xfrm>
                <a:off x="38977" y="1868850"/>
                <a:ext cx="368280" cy="4028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1" name="Ink 10"/>
              <p14:cNvContentPartPr/>
              <p14:nvPr/>
            </p14:nvContentPartPr>
            <p14:xfrm>
              <a:off x="67777" y="2102490"/>
              <a:ext cx="14040" cy="16200"/>
            </p14:xfrm>
          </p:contentPart>
        </mc:Choice>
        <mc:Fallback>
          <p:pic>
            <p:nvPicPr>
              <p:cNvPr id="11" name="Ink 10"/>
              <p:cNvPicPr/>
              <p:nvPr/>
            </p:nvPicPr>
            <p:blipFill>
              <a:blip r:embed="rId13"/>
              <a:stretch>
                <a:fillRect/>
              </a:stretch>
            </p:blipFill>
            <p:spPr>
              <a:xfrm>
                <a:off x="56617" y="2091330"/>
                <a:ext cx="31320" cy="334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4">
            <p14:nvContentPartPr>
              <p14:cNvPr id="13" name="Ink 12"/>
              <p14:cNvContentPartPr/>
              <p14:nvPr/>
            </p14:nvContentPartPr>
            <p14:xfrm>
              <a:off x="243457" y="2434770"/>
              <a:ext cx="689400" cy="514080"/>
            </p14:xfrm>
          </p:contentPart>
        </mc:Choice>
        <mc:Fallback>
          <p:pic>
            <p:nvPicPr>
              <p:cNvPr id="13" name="Ink 12"/>
              <p:cNvPicPr/>
              <p:nvPr/>
            </p:nvPicPr>
            <p:blipFill>
              <a:blip r:embed="rId15"/>
              <a:stretch>
                <a:fillRect/>
              </a:stretch>
            </p:blipFill>
            <p:spPr>
              <a:xfrm>
                <a:off x="227977" y="2418930"/>
                <a:ext cx="723600" cy="5464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6">
            <p14:nvContentPartPr>
              <p14:cNvPr id="15" name="Ink 14"/>
              <p14:cNvContentPartPr/>
              <p14:nvPr/>
            </p14:nvContentPartPr>
            <p14:xfrm>
              <a:off x="50497" y="3839850"/>
              <a:ext cx="477720" cy="456120"/>
            </p14:xfrm>
          </p:contentPart>
        </mc:Choice>
        <mc:Fallback>
          <p:pic>
            <p:nvPicPr>
              <p:cNvPr id="15" name="Ink 14"/>
              <p:cNvPicPr/>
              <p:nvPr/>
            </p:nvPicPr>
            <p:blipFill>
              <a:blip r:embed="rId17"/>
              <a:stretch>
                <a:fillRect/>
              </a:stretch>
            </p:blipFill>
            <p:spPr>
              <a:xfrm>
                <a:off x="44377" y="3824730"/>
                <a:ext cx="493920" cy="485280"/>
              </a:xfrm>
              <a:prstGeom prst="rect">
                <a:avLst/>
              </a:prstGeom>
            </p:spPr>
          </p:pic>
        </mc:Fallback>
      </mc:AlternateContent>
    </p:spTree>
    <p:extLst>
      <p:ext uri="{BB962C8B-B14F-4D97-AF65-F5344CB8AC3E}">
        <p14:creationId xmlns:p14="http://schemas.microsoft.com/office/powerpoint/2010/main" xmlns="" val="1765418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457" y="274638"/>
            <a:ext cx="4223086" cy="1143000"/>
          </a:xfrm>
        </p:spPr>
        <p:txBody>
          <a:bodyPr>
            <a:normAutofit/>
          </a:bodyPr>
          <a:lstStyle/>
          <a:p>
            <a:r>
              <a:rPr lang="en-US" sz="3200" b="1" dirty="0">
                <a:solidFill>
                  <a:srgbClr val="FF0000"/>
                </a:solidFill>
              </a:rPr>
              <a:t>Background</a:t>
            </a:r>
          </a:p>
        </p:txBody>
      </p:sp>
      <p:sp>
        <p:nvSpPr>
          <p:cNvPr id="3" name="Content Placeholder 2"/>
          <p:cNvSpPr>
            <a:spLocks noGrp="1"/>
          </p:cNvSpPr>
          <p:nvPr>
            <p:ph idx="1"/>
          </p:nvPr>
        </p:nvSpPr>
        <p:spPr>
          <a:xfrm>
            <a:off x="457200" y="1295400"/>
            <a:ext cx="8229600" cy="4525963"/>
          </a:xfrm>
        </p:spPr>
        <p:txBody>
          <a:bodyPr>
            <a:normAutofit/>
          </a:bodyPr>
          <a:lstStyle/>
          <a:p>
            <a:r>
              <a:rPr lang="en-US" sz="2800" dirty="0" smtClean="0"/>
              <a:t>Egypt </a:t>
            </a:r>
            <a:r>
              <a:rPr lang="en-US" sz="2800" dirty="0"/>
              <a:t>is seeking universal health coverage for the population.</a:t>
            </a:r>
          </a:p>
          <a:p>
            <a:r>
              <a:rPr lang="en-US" sz="2800" dirty="0" smtClean="0"/>
              <a:t>Due </a:t>
            </a:r>
            <a:r>
              <a:rPr lang="en-US" sz="2800" dirty="0"/>
              <a:t>to the lack of resources it is difficult to sufficiently finance a comprehensive health care coverage.</a:t>
            </a:r>
          </a:p>
          <a:p>
            <a:r>
              <a:rPr lang="en-US" sz="2800" dirty="0" smtClean="0"/>
              <a:t>Private </a:t>
            </a:r>
            <a:r>
              <a:rPr lang="en-US" sz="2800" dirty="0"/>
              <a:t>health insurance (PHI) can have a new role, in the form of providing complementary (</a:t>
            </a:r>
            <a:r>
              <a:rPr lang="en-US" sz="2800" dirty="0" err="1"/>
              <a:t>CompHI</a:t>
            </a:r>
            <a:r>
              <a:rPr lang="en-US" sz="2800" dirty="0"/>
              <a:t>) and supplementary health insurance (</a:t>
            </a:r>
            <a:r>
              <a:rPr lang="en-US" sz="2800" dirty="0" err="1"/>
              <a:t>SuppHI</a:t>
            </a:r>
            <a:r>
              <a:rPr lang="en-US" sz="2800" dirty="0"/>
              <a:t>) in addition to the public health insurance </a:t>
            </a:r>
            <a:r>
              <a:rPr lang="en-US" sz="2800" dirty="0" smtClean="0"/>
              <a:t>scheme</a:t>
            </a:r>
            <a:endParaRPr lang="en-US" sz="2800" dirty="0"/>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52400" y="228600"/>
            <a:ext cx="781159" cy="818727"/>
          </a:xfrm>
          <a:prstGeom prst="rect">
            <a:avLst/>
          </a:prstGeom>
        </p:spPr>
      </p:pic>
      <mc:AlternateContent xmlns:mc="http://schemas.openxmlformats.org/markup-compatibility/2006">
        <mc:Choice xmlns:p14="http://schemas.microsoft.com/office/powerpoint/2010/main" xmlns="" Requires="p14">
          <p:contentPart p14:bwMode="auto" r:id="rId3">
            <p14:nvContentPartPr>
              <p14:cNvPr id="5" name="Ink 4"/>
              <p14:cNvContentPartPr/>
              <p14:nvPr/>
            </p14:nvContentPartPr>
            <p14:xfrm>
              <a:off x="911977" y="2499930"/>
              <a:ext cx="3961800" cy="24120"/>
            </p14:xfrm>
          </p:contentPart>
        </mc:Choice>
        <mc:Fallback>
          <p:pic>
            <p:nvPicPr>
              <p:cNvPr id="5" name="Ink 4"/>
              <p:cNvPicPr/>
              <p:nvPr/>
            </p:nvPicPr>
            <p:blipFill>
              <a:blip r:embed="rId4"/>
              <a:stretch>
                <a:fillRect/>
              </a:stretch>
            </p:blipFill>
            <p:spPr>
              <a:xfrm>
                <a:off x="872017" y="2349450"/>
                <a:ext cx="4077360" cy="310320"/>
              </a:xfrm>
              <a:prstGeom prst="rect">
                <a:avLst/>
              </a:prstGeom>
            </p:spPr>
          </p:pic>
        </mc:Fallback>
      </mc:AlternateContent>
    </p:spTree>
    <p:extLst>
      <p:ext uri="{BB962C8B-B14F-4D97-AF65-F5344CB8AC3E}">
        <p14:creationId xmlns:p14="http://schemas.microsoft.com/office/powerpoint/2010/main" xmlns="" val="3549010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316036658"/>
              </p:ext>
            </p:extLst>
          </p:nvPr>
        </p:nvGraphicFramePr>
        <p:xfrm>
          <a:off x="76201" y="152400"/>
          <a:ext cx="8991598" cy="5638800"/>
        </p:xfrm>
        <a:graphic>
          <a:graphicData uri="http://schemas.openxmlformats.org/drawingml/2006/table">
            <a:tbl>
              <a:tblPr firstRow="1" bandRow="1">
                <a:tableStyleId>{2D5ABB26-0587-4C30-8999-92F81FD0307C}</a:tableStyleId>
              </a:tblPr>
              <a:tblGrid>
                <a:gridCol w="1284514"/>
                <a:gridCol w="1284514"/>
                <a:gridCol w="1284514"/>
                <a:gridCol w="1284514"/>
                <a:gridCol w="1284514"/>
                <a:gridCol w="1284514"/>
                <a:gridCol w="1284514"/>
              </a:tblGrid>
              <a:tr h="897082">
                <a:tc>
                  <a:txBody>
                    <a:bodyPr/>
                    <a:lstStyle/>
                    <a:p>
                      <a:pPr marL="66675" marR="57150" algn="ctr" defTabSz="914400" rtl="0" eaLnBrk="1" latinLnBrk="0" hangingPunct="1">
                        <a:lnSpc>
                          <a:spcPts val="1030"/>
                        </a:lnSpc>
                        <a:spcBef>
                          <a:spcPts val="0"/>
                        </a:spcBef>
                        <a:spcAft>
                          <a:spcPts val="0"/>
                        </a:spcAft>
                      </a:pPr>
                      <a:r>
                        <a:rPr lang="en-GB" sz="1100" b="1" kern="1200" dirty="0">
                          <a:solidFill>
                            <a:srgbClr val="FF0000"/>
                          </a:solidFill>
                          <a:effectLst/>
                          <a:latin typeface="+mn-lt"/>
                          <a:ea typeface="+mn-ea"/>
                          <a:cs typeface="+mn-cs"/>
                        </a:rPr>
                        <a:t>Country</a:t>
                      </a:r>
                      <a:endParaRPr lang="en-US" sz="1100" b="1" kern="1200" dirty="0">
                        <a:solidFill>
                          <a:srgbClr val="FF0000"/>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Type of coverage available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Number of covered lives or number of policyholders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Voluntary or mandatory insurance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Individual or group policies (% of market if both policy types exist)</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Life insurance products including health elements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Long- term care insurance (LTC)</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897082">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Japan</a:t>
                      </a:r>
                      <a:endParaRPr lang="en-US" sz="1000" kern="1200" dirty="0">
                        <a:solidFill>
                          <a:srgbClr val="FF0000"/>
                        </a:solidFill>
                        <a:effectLst/>
                        <a:latin typeface="Arial" pitchFamily="34" charset="0"/>
                        <a:ea typeface="+mn-ea"/>
                        <a:cs typeface="Arial" pitchFamily="34" charset="0"/>
                      </a:endParaRPr>
                    </a:p>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 </a:t>
                      </a:r>
                      <a:endParaRPr lang="en-US" sz="1000" kern="1200" dirty="0">
                        <a:solidFill>
                          <a:srgbClr val="FF0000"/>
                        </a:solidFill>
                        <a:effectLst/>
                        <a:latin typeface="Arial" pitchFamily="34" charset="0"/>
                        <a:ea typeface="+mn-ea"/>
                        <a:cs typeface="Arial" pitchFamily="34" charset="0"/>
                      </a:endParaRPr>
                    </a:p>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Source: Financial Services Agency</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Complementary and supplementary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Voluntary (except the compulsory automobile liability insurance)</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Individual and group</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 (e.g. cancer insurance, specified disease insurance, etc.)</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97082">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Korea</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Complementary and 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Individual</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2553">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Luxembourg</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2553">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Mexico</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Duplicate</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2553">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Netherlands</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 </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 </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 </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 </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9895">
                <a:tc>
                  <a:txBody>
                    <a:bodyPr/>
                    <a:lstStyle/>
                    <a:p>
                      <a:pPr marL="0" marR="315595"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Up to 2005</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Primary and 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5.834 million, of which:</a:t>
                      </a:r>
                      <a:endParaRPr lang="en-US" sz="1000" kern="1200" dirty="0">
                        <a:solidFill>
                          <a:schemeClr val="tx1"/>
                        </a:solidFill>
                        <a:effectLst/>
                        <a:latin typeface="Arial" pitchFamily="34" charset="0"/>
                        <a:ea typeface="+mn-ea"/>
                        <a:cs typeface="Arial" pitchFamily="34" charset="0"/>
                      </a:endParaRPr>
                    </a:p>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Policies entirely pertaining to private law (4.130</a:t>
                      </a:r>
                      <a:endParaRPr lang="en-US" sz="1000" kern="1200" dirty="0">
                        <a:solidFill>
                          <a:schemeClr val="tx1"/>
                        </a:solidFill>
                        <a:effectLst/>
                        <a:latin typeface="Arial" pitchFamily="34" charset="0"/>
                        <a:ea typeface="+mn-ea"/>
                        <a:cs typeface="Arial" pitchFamily="34" charset="0"/>
                      </a:endParaRPr>
                    </a:p>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million)</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Voluntary</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48% individual,</a:t>
                      </a:r>
                      <a:endParaRPr lang="en-US" sz="1000" kern="1200">
                        <a:solidFill>
                          <a:schemeClr val="tx1"/>
                        </a:solidFill>
                        <a:effectLst/>
                        <a:latin typeface="Arial" pitchFamily="34" charset="0"/>
                        <a:ea typeface="+mn-ea"/>
                        <a:cs typeface="Arial" pitchFamily="34" charset="0"/>
                      </a:endParaRPr>
                    </a:p>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52% group</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No</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3" name="Ink 2"/>
              <p14:cNvContentPartPr/>
              <p14:nvPr/>
            </p14:nvContentPartPr>
            <p14:xfrm>
              <a:off x="1421017" y="441810"/>
              <a:ext cx="1089000" cy="331200"/>
            </p14:xfrm>
          </p:contentPart>
        </mc:Choice>
        <mc:Fallback>
          <p:pic>
            <p:nvPicPr>
              <p:cNvPr id="3" name="Ink 2"/>
              <p:cNvPicPr/>
              <p:nvPr/>
            </p:nvPicPr>
            <p:blipFill>
              <a:blip r:embed="rId3"/>
              <a:stretch>
                <a:fillRect/>
              </a:stretch>
            </p:blipFill>
            <p:spPr>
              <a:xfrm>
                <a:off x="1359817" y="328410"/>
                <a:ext cx="1193400" cy="6044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4" name="Ink 3"/>
              <p14:cNvContentPartPr/>
              <p14:nvPr/>
            </p14:nvContentPartPr>
            <p14:xfrm>
              <a:off x="4127497" y="355770"/>
              <a:ext cx="934200" cy="432360"/>
            </p14:xfrm>
          </p:contentPart>
        </mc:Choice>
        <mc:Fallback>
          <p:pic>
            <p:nvPicPr>
              <p:cNvPr id="4" name="Ink 3"/>
              <p:cNvPicPr/>
              <p:nvPr/>
            </p:nvPicPr>
            <p:blipFill>
              <a:blip r:embed="rId5"/>
              <a:stretch>
                <a:fillRect/>
              </a:stretch>
            </p:blipFill>
            <p:spPr>
              <a:xfrm>
                <a:off x="4056217" y="235170"/>
                <a:ext cx="1083600" cy="6998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7" name="Ink 6"/>
              <p14:cNvContentPartPr/>
              <p14:nvPr/>
            </p14:nvContentPartPr>
            <p14:xfrm>
              <a:off x="152017" y="1053450"/>
              <a:ext cx="391320" cy="321840"/>
            </p14:xfrm>
          </p:contentPart>
        </mc:Choice>
        <mc:Fallback>
          <p:pic>
            <p:nvPicPr>
              <p:cNvPr id="7" name="Ink 6"/>
              <p:cNvPicPr/>
              <p:nvPr/>
            </p:nvPicPr>
            <p:blipFill>
              <a:blip r:embed="rId7"/>
              <a:stretch>
                <a:fillRect/>
              </a:stretch>
            </p:blipFill>
            <p:spPr>
              <a:xfrm>
                <a:off x="141577" y="1041930"/>
                <a:ext cx="411120" cy="344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8" name="Ink 7"/>
              <p14:cNvContentPartPr/>
              <p14:nvPr/>
            </p14:nvContentPartPr>
            <p14:xfrm>
              <a:off x="150217" y="2084490"/>
              <a:ext cx="478440" cy="432360"/>
            </p14:xfrm>
          </p:contentPart>
        </mc:Choice>
        <mc:Fallback>
          <p:pic>
            <p:nvPicPr>
              <p:cNvPr id="8" name="Ink 7"/>
              <p:cNvPicPr/>
              <p:nvPr/>
            </p:nvPicPr>
            <p:blipFill>
              <a:blip r:embed="rId9"/>
              <a:stretch>
                <a:fillRect/>
              </a:stretch>
            </p:blipFill>
            <p:spPr>
              <a:xfrm>
                <a:off x="141217" y="2072610"/>
                <a:ext cx="495360" cy="4572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1" name="Ink 10"/>
              <p14:cNvContentPartPr/>
              <p14:nvPr/>
            </p14:nvContentPartPr>
            <p14:xfrm>
              <a:off x="1035817" y="4096890"/>
              <a:ext cx="183600" cy="474840"/>
            </p14:xfrm>
          </p:contentPart>
        </mc:Choice>
        <mc:Fallback>
          <p:pic>
            <p:nvPicPr>
              <p:cNvPr id="11" name="Ink 10"/>
              <p:cNvPicPr/>
              <p:nvPr/>
            </p:nvPicPr>
            <p:blipFill>
              <a:blip r:embed="rId11"/>
              <a:stretch>
                <a:fillRect/>
              </a:stretch>
            </p:blipFill>
            <p:spPr>
              <a:xfrm>
                <a:off x="1028617" y="4084290"/>
                <a:ext cx="207000" cy="5032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3" name="Ink 12"/>
              <p14:cNvContentPartPr/>
              <p14:nvPr/>
            </p14:nvContentPartPr>
            <p14:xfrm>
              <a:off x="290257" y="4535730"/>
              <a:ext cx="128160" cy="287640"/>
            </p14:xfrm>
          </p:contentPart>
        </mc:Choice>
        <mc:Fallback>
          <p:pic>
            <p:nvPicPr>
              <p:cNvPr id="13" name="Ink 12"/>
              <p:cNvPicPr/>
              <p:nvPr/>
            </p:nvPicPr>
            <p:blipFill>
              <a:blip r:embed="rId13"/>
              <a:stretch>
                <a:fillRect/>
              </a:stretch>
            </p:blipFill>
            <p:spPr>
              <a:xfrm>
                <a:off x="276937" y="4523850"/>
                <a:ext cx="155520" cy="313200"/>
              </a:xfrm>
              <a:prstGeom prst="rect">
                <a:avLst/>
              </a:prstGeom>
            </p:spPr>
          </p:pic>
        </mc:Fallback>
      </mc:AlternateContent>
    </p:spTree>
    <p:extLst>
      <p:ext uri="{BB962C8B-B14F-4D97-AF65-F5344CB8AC3E}">
        <p14:creationId xmlns:p14="http://schemas.microsoft.com/office/powerpoint/2010/main" xmlns="" val="9731537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068245199"/>
              </p:ext>
            </p:extLst>
          </p:nvPr>
        </p:nvGraphicFramePr>
        <p:xfrm>
          <a:off x="76197" y="171451"/>
          <a:ext cx="8991605" cy="5695948"/>
        </p:xfrm>
        <a:graphic>
          <a:graphicData uri="http://schemas.openxmlformats.org/drawingml/2006/table">
            <a:tbl>
              <a:tblPr firstRow="1" bandRow="1">
                <a:tableStyleId>{2D5ABB26-0587-4C30-8999-92F81FD0307C}</a:tableStyleId>
              </a:tblPr>
              <a:tblGrid>
                <a:gridCol w="1284515"/>
                <a:gridCol w="1284515"/>
                <a:gridCol w="1284515"/>
                <a:gridCol w="1284515"/>
                <a:gridCol w="1284515"/>
                <a:gridCol w="1284515"/>
                <a:gridCol w="1284515"/>
              </a:tblGrid>
              <a:tr h="770244">
                <a:tc>
                  <a:txBody>
                    <a:bodyPr/>
                    <a:lstStyle/>
                    <a:p>
                      <a:pPr marL="66675" marR="57150" algn="ctr" defTabSz="914400" rtl="0" eaLnBrk="1" latinLnBrk="0" hangingPunct="1">
                        <a:lnSpc>
                          <a:spcPts val="1030"/>
                        </a:lnSpc>
                        <a:spcBef>
                          <a:spcPts val="0"/>
                        </a:spcBef>
                        <a:spcAft>
                          <a:spcPts val="0"/>
                        </a:spcAft>
                      </a:pPr>
                      <a:r>
                        <a:rPr lang="en-GB" sz="1100" b="1" kern="1200" dirty="0">
                          <a:solidFill>
                            <a:srgbClr val="FF0000"/>
                          </a:solidFill>
                          <a:effectLst/>
                          <a:latin typeface="+mn-lt"/>
                          <a:ea typeface="+mn-ea"/>
                          <a:cs typeface="+mn-cs"/>
                        </a:rPr>
                        <a:t>Country</a:t>
                      </a:r>
                      <a:endParaRPr lang="en-US" sz="1100" b="1" kern="1200" dirty="0">
                        <a:solidFill>
                          <a:srgbClr val="FF0000"/>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Type of coverage available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Number of covered lives or number of policyholders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Voluntary or mandatory insurance</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Individual or group policies (% of market if both policy types exist)</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Life insurance products including health elements</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defTabSz="914400" rtl="0" eaLnBrk="1" latinLnBrk="0" hangingPunct="1">
                        <a:lnSpc>
                          <a:spcPts val="1030"/>
                        </a:lnSpc>
                        <a:spcBef>
                          <a:spcPts val="0"/>
                        </a:spcBef>
                        <a:spcAft>
                          <a:spcPts val="0"/>
                        </a:spcAft>
                      </a:pPr>
                      <a:r>
                        <a:rPr lang="en-GB" sz="1100" b="1" kern="1200" dirty="0">
                          <a:solidFill>
                            <a:schemeClr val="tx1"/>
                          </a:solidFill>
                          <a:effectLst/>
                          <a:latin typeface="+mn-lt"/>
                          <a:ea typeface="+mn-ea"/>
                          <a:cs typeface="+mn-cs"/>
                        </a:rPr>
                        <a:t>Long- term care insurance (LTC)</a:t>
                      </a:r>
                      <a:endParaRPr lang="en-US" sz="11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540487">
                <a:tc>
                  <a:txBody>
                    <a:bodyPr/>
                    <a:lstStyle/>
                    <a:p>
                      <a:pPr marL="66675" marR="0"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 </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lvl="0" indent="-342900" algn="ctr" defTabSz="914400" rtl="0" eaLnBrk="1" latinLnBrk="0" hangingPunct="1">
                        <a:lnSpc>
                          <a:spcPts val="1030"/>
                        </a:lnSpc>
                        <a:spcBef>
                          <a:spcPts val="0"/>
                        </a:spcBef>
                        <a:spcAft>
                          <a:spcPts val="0"/>
                        </a:spcAft>
                        <a:buSzPts val="900"/>
                        <a:buFont typeface="Arial"/>
                        <a:buChar char="-"/>
                        <a:tabLst>
                          <a:tab pos="139065" algn="l"/>
                        </a:tabLst>
                      </a:pPr>
                      <a:r>
                        <a:rPr lang="en-GB" sz="1000" kern="1200" dirty="0">
                          <a:solidFill>
                            <a:schemeClr val="tx1"/>
                          </a:solidFill>
                          <a:effectLst/>
                          <a:latin typeface="Arial" pitchFamily="34" charset="0"/>
                          <a:ea typeface="+mn-ea"/>
                          <a:cs typeface="Arial" pitchFamily="34" charset="0"/>
                        </a:rPr>
                        <a:t>Standardised policies regulated under the WTZ scheme (0.817 million)</a:t>
                      </a:r>
                      <a:endParaRPr lang="en-US" sz="1000" kern="1200" dirty="0">
                        <a:solidFill>
                          <a:schemeClr val="tx1"/>
                        </a:solidFill>
                        <a:effectLst/>
                        <a:latin typeface="Arial" pitchFamily="34" charset="0"/>
                        <a:ea typeface="+mn-ea"/>
                        <a:cs typeface="Arial" pitchFamily="34" charset="0"/>
                      </a:endParaRPr>
                    </a:p>
                    <a:p>
                      <a:pPr marL="66675" marR="0" lvl="0" indent="-342900" algn="ctr" defTabSz="914400" rtl="0" eaLnBrk="1" latinLnBrk="0" hangingPunct="1">
                        <a:lnSpc>
                          <a:spcPts val="1030"/>
                        </a:lnSpc>
                        <a:spcBef>
                          <a:spcPts val="0"/>
                        </a:spcBef>
                        <a:spcAft>
                          <a:spcPts val="0"/>
                        </a:spcAft>
                        <a:buSzPts val="900"/>
                        <a:buFont typeface="Arial"/>
                        <a:buChar char="-"/>
                        <a:tabLst>
                          <a:tab pos="139065" algn="l"/>
                        </a:tabLst>
                      </a:pPr>
                      <a:r>
                        <a:rPr lang="en-GB" sz="1000" kern="1200" dirty="0">
                          <a:solidFill>
                            <a:schemeClr val="tx1"/>
                          </a:solidFill>
                          <a:effectLst/>
                          <a:latin typeface="Arial" pitchFamily="34" charset="0"/>
                          <a:ea typeface="+mn-ea"/>
                          <a:cs typeface="Arial" pitchFamily="34" charset="0"/>
                        </a:rPr>
                        <a:t>Policies for civil servants (0.888 million)</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 </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6109">
                <a:tc>
                  <a:txBody>
                    <a:bodyPr/>
                    <a:lstStyle/>
                    <a:p>
                      <a:pPr marL="66675" marR="0"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2006 onwards</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Covered lives: approximately 15 million.</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Individual and group (group max. 44%, but from the total insured population of</a:t>
                      </a:r>
                      <a:endParaRPr lang="en-US" sz="1000" kern="1200" dirty="0">
                        <a:solidFill>
                          <a:schemeClr val="tx1"/>
                        </a:solidFill>
                        <a:effectLst/>
                        <a:latin typeface="Arial" pitchFamily="34" charset="0"/>
                        <a:ea typeface="+mn-ea"/>
                        <a:cs typeface="Arial" pitchFamily="34" charset="0"/>
                      </a:endParaRPr>
                    </a:p>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16.5 million)</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2277">
                <a:tc>
                  <a:txBody>
                    <a:bodyPr/>
                    <a:lstStyle/>
                    <a:p>
                      <a:pPr marL="66675" marR="0"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New Zealand</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Complementary and Supplementary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Covered lives</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Individual and group</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Yes</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2277">
                <a:tc>
                  <a:txBody>
                    <a:bodyPr/>
                    <a:lstStyle/>
                    <a:p>
                      <a:pPr marL="66675" marR="0"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Norway</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Duplicate</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No</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2277">
                <a:tc>
                  <a:txBody>
                    <a:bodyPr/>
                    <a:lstStyle/>
                    <a:p>
                      <a:pPr marL="66675" marR="0"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Poland</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2277">
                <a:tc>
                  <a:txBody>
                    <a:bodyPr/>
                    <a:lstStyle/>
                    <a:p>
                      <a:pPr marL="66675" marR="0" algn="ctr" defTabSz="914400" rtl="0" eaLnBrk="1" latinLnBrk="0" hangingPunct="1">
                        <a:lnSpc>
                          <a:spcPts val="1030"/>
                        </a:lnSpc>
                        <a:spcBef>
                          <a:spcPts val="0"/>
                        </a:spcBef>
                        <a:spcAft>
                          <a:spcPts val="0"/>
                        </a:spcAft>
                      </a:pPr>
                      <a:r>
                        <a:rPr lang="en-GB" sz="1000" kern="1200" dirty="0">
                          <a:solidFill>
                            <a:srgbClr val="FF0000"/>
                          </a:solidFill>
                          <a:effectLst/>
                          <a:latin typeface="Arial" pitchFamily="34" charset="0"/>
                          <a:ea typeface="+mn-ea"/>
                          <a:cs typeface="Arial" pitchFamily="34" charset="0"/>
                        </a:rPr>
                        <a:t>Portugal</a:t>
                      </a:r>
                      <a:endParaRPr lang="en-US" sz="1000" kern="1200" dirty="0">
                        <a:solidFill>
                          <a:srgbClr val="FF0000"/>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Voluntary</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a:solidFill>
                            <a:schemeClr val="tx1"/>
                          </a:solidFill>
                          <a:effectLst/>
                          <a:latin typeface="Arial" pitchFamily="34" charset="0"/>
                          <a:ea typeface="+mn-ea"/>
                          <a:cs typeface="Arial" pitchFamily="34" charset="0"/>
                        </a:rPr>
                        <a:t>-</a:t>
                      </a:r>
                      <a:endParaRPr lang="en-US" sz="1000" kern="120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defTabSz="914400" rtl="0" eaLnBrk="1" latinLnBrk="0" hangingPunct="1">
                        <a:lnSpc>
                          <a:spcPts val="1030"/>
                        </a:lnSpc>
                        <a:spcBef>
                          <a:spcPts val="0"/>
                        </a:spcBef>
                        <a:spcAft>
                          <a:spcPts val="0"/>
                        </a:spcAft>
                      </a:pPr>
                      <a:r>
                        <a:rPr lang="en-GB" sz="1000" kern="1200" dirty="0">
                          <a:solidFill>
                            <a:schemeClr val="tx1"/>
                          </a:solidFill>
                          <a:effectLst/>
                          <a:latin typeface="Arial" pitchFamily="34" charset="0"/>
                          <a:ea typeface="+mn-ea"/>
                          <a:cs typeface="Arial" pitchFamily="34" charset="0"/>
                        </a:rPr>
                        <a:t>-</a:t>
                      </a:r>
                      <a:endParaRPr lang="en-US" sz="1000" kern="1200" dirty="0">
                        <a:solidFill>
                          <a:schemeClr val="tx1"/>
                        </a:solidFill>
                        <a:effectLst/>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3" name="Ink 2"/>
              <p14:cNvContentPartPr/>
              <p14:nvPr/>
            </p14:nvContentPartPr>
            <p14:xfrm>
              <a:off x="1456297" y="377370"/>
              <a:ext cx="1026000" cy="295560"/>
            </p14:xfrm>
          </p:contentPart>
        </mc:Choice>
        <mc:Fallback>
          <p:pic>
            <p:nvPicPr>
              <p:cNvPr id="3" name="Ink 2"/>
              <p:cNvPicPr/>
              <p:nvPr/>
            </p:nvPicPr>
            <p:blipFill>
              <a:blip r:embed="rId3"/>
              <a:stretch>
                <a:fillRect/>
              </a:stretch>
            </p:blipFill>
            <p:spPr>
              <a:xfrm>
                <a:off x="1394017" y="257490"/>
                <a:ext cx="1160280" cy="5767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4" name="Ink 3"/>
              <p14:cNvContentPartPr/>
              <p14:nvPr/>
            </p14:nvContentPartPr>
            <p14:xfrm>
              <a:off x="4091857" y="297090"/>
              <a:ext cx="912240" cy="364680"/>
            </p14:xfrm>
          </p:contentPart>
        </mc:Choice>
        <mc:Fallback>
          <p:pic>
            <p:nvPicPr>
              <p:cNvPr id="4" name="Ink 3"/>
              <p:cNvPicPr/>
              <p:nvPr/>
            </p:nvPicPr>
            <p:blipFill>
              <a:blip r:embed="rId5"/>
              <a:stretch>
                <a:fillRect/>
              </a:stretch>
            </p:blipFill>
            <p:spPr>
              <a:xfrm>
                <a:off x="4026337" y="189090"/>
                <a:ext cx="1022400" cy="6278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7" name="Ink 6"/>
              <p14:cNvContentPartPr/>
              <p14:nvPr/>
            </p14:nvContentPartPr>
            <p14:xfrm>
              <a:off x="78577" y="2552130"/>
              <a:ext cx="403200" cy="1956600"/>
            </p14:xfrm>
          </p:contentPart>
        </mc:Choice>
        <mc:Fallback>
          <p:pic>
            <p:nvPicPr>
              <p:cNvPr id="7" name="Ink 6"/>
              <p:cNvPicPr/>
              <p:nvPr/>
            </p:nvPicPr>
            <p:blipFill>
              <a:blip r:embed="rId7"/>
              <a:stretch>
                <a:fillRect/>
              </a:stretch>
            </p:blipFill>
            <p:spPr>
              <a:xfrm>
                <a:off x="66337" y="2543130"/>
                <a:ext cx="426600" cy="1980000"/>
              </a:xfrm>
              <a:prstGeom prst="rect">
                <a:avLst/>
              </a:prstGeom>
            </p:spPr>
          </p:pic>
        </mc:Fallback>
      </mc:AlternateContent>
    </p:spTree>
    <p:extLst>
      <p:ext uri="{BB962C8B-B14F-4D97-AF65-F5344CB8AC3E}">
        <p14:creationId xmlns:p14="http://schemas.microsoft.com/office/powerpoint/2010/main" xmlns="" val="17199260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2472898887"/>
              </p:ext>
            </p:extLst>
          </p:nvPr>
        </p:nvGraphicFramePr>
        <p:xfrm>
          <a:off x="76202" y="152401"/>
          <a:ext cx="8991598" cy="5714998"/>
        </p:xfrm>
        <a:graphic>
          <a:graphicData uri="http://schemas.openxmlformats.org/drawingml/2006/table">
            <a:tbl>
              <a:tblPr firstRow="1" bandRow="1">
                <a:tableStyleId>{2D5ABB26-0587-4C30-8999-92F81FD0307C}</a:tableStyleId>
              </a:tblPr>
              <a:tblGrid>
                <a:gridCol w="1284514"/>
                <a:gridCol w="1284514"/>
                <a:gridCol w="1284514"/>
                <a:gridCol w="1284514"/>
                <a:gridCol w="1284514"/>
                <a:gridCol w="1284514"/>
                <a:gridCol w="1284514"/>
              </a:tblGrid>
              <a:tr h="1288826">
                <a:tc>
                  <a:txBody>
                    <a:bodyPr/>
                    <a:lstStyle/>
                    <a:p>
                      <a:pPr marL="66675" marR="0" algn="ctr">
                        <a:lnSpc>
                          <a:spcPts val="1005"/>
                        </a:lnSpc>
                        <a:spcBef>
                          <a:spcPts val="0"/>
                        </a:spcBef>
                        <a:spcAft>
                          <a:spcPts val="0"/>
                        </a:spcAft>
                      </a:pPr>
                      <a:r>
                        <a:rPr lang="en-GB" sz="1100" b="1" dirty="0">
                          <a:solidFill>
                            <a:srgbClr val="FF0000"/>
                          </a:solidFill>
                          <a:effectLst/>
                        </a:rPr>
                        <a:t>Country</a:t>
                      </a:r>
                      <a:endParaRPr lang="en-US" sz="1600" b="1" dirty="0">
                        <a:solidFill>
                          <a:srgbClr val="FF0000"/>
                        </a:solidFill>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7945" marR="53340" algn="ctr">
                        <a:lnSpc>
                          <a:spcPts val="1030"/>
                        </a:lnSpc>
                        <a:spcBef>
                          <a:spcPts val="0"/>
                        </a:spcBef>
                        <a:spcAft>
                          <a:spcPts val="0"/>
                        </a:spcAft>
                      </a:pPr>
                      <a:r>
                        <a:rPr lang="en-GB" sz="1100" b="1" dirty="0">
                          <a:effectLst/>
                        </a:rPr>
                        <a:t>Type of coverage available</a:t>
                      </a:r>
                      <a:endParaRPr lang="en-US" sz="1600" b="1" dirty="0">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8580" marR="120650" algn="ctr">
                        <a:lnSpc>
                          <a:spcPts val="1030"/>
                        </a:lnSpc>
                        <a:spcBef>
                          <a:spcPts val="0"/>
                        </a:spcBef>
                        <a:spcAft>
                          <a:spcPts val="0"/>
                        </a:spcAft>
                      </a:pPr>
                      <a:r>
                        <a:rPr lang="en-GB" sz="1100" b="1" dirty="0">
                          <a:effectLst/>
                        </a:rPr>
                        <a:t>Number of covered lives or number of policyholders</a:t>
                      </a:r>
                      <a:endParaRPr lang="en-US" sz="1600" b="1" dirty="0">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8580" marR="138430" algn="ctr">
                        <a:lnSpc>
                          <a:spcPts val="1030"/>
                        </a:lnSpc>
                        <a:spcBef>
                          <a:spcPts val="0"/>
                        </a:spcBef>
                        <a:spcAft>
                          <a:spcPts val="0"/>
                        </a:spcAft>
                      </a:pPr>
                      <a:r>
                        <a:rPr lang="en-GB" sz="1100" b="1" dirty="0">
                          <a:effectLst/>
                        </a:rPr>
                        <a:t>Voluntary or mandatory insurance</a:t>
                      </a:r>
                      <a:endParaRPr lang="en-US" sz="1600" b="1" dirty="0">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8580" marR="114935" algn="ctr">
                        <a:lnSpc>
                          <a:spcPts val="1030"/>
                        </a:lnSpc>
                        <a:spcBef>
                          <a:spcPts val="0"/>
                        </a:spcBef>
                        <a:spcAft>
                          <a:spcPts val="0"/>
                        </a:spcAft>
                      </a:pPr>
                      <a:r>
                        <a:rPr lang="en-GB" sz="1100" b="1" dirty="0">
                          <a:effectLst/>
                        </a:rPr>
                        <a:t>Individual or group policies (% of market if both policy types exist)</a:t>
                      </a:r>
                      <a:endParaRPr lang="en-US" sz="1600" b="1" dirty="0">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7310" marR="129540" algn="ctr">
                        <a:lnSpc>
                          <a:spcPts val="1030"/>
                        </a:lnSpc>
                        <a:spcBef>
                          <a:spcPts val="0"/>
                        </a:spcBef>
                        <a:spcAft>
                          <a:spcPts val="0"/>
                        </a:spcAft>
                      </a:pPr>
                      <a:r>
                        <a:rPr lang="en-GB" sz="1100" b="1" dirty="0">
                          <a:effectLst/>
                        </a:rPr>
                        <a:t>Life insurance products including health elements</a:t>
                      </a:r>
                      <a:endParaRPr lang="en-US" sz="1600" b="1" dirty="0">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6675" marR="57150" algn="ctr">
                        <a:lnSpc>
                          <a:spcPts val="1030"/>
                        </a:lnSpc>
                        <a:spcBef>
                          <a:spcPts val="0"/>
                        </a:spcBef>
                        <a:spcAft>
                          <a:spcPts val="0"/>
                        </a:spcAft>
                      </a:pPr>
                      <a:r>
                        <a:rPr lang="en-GB" sz="1100" b="1" dirty="0">
                          <a:effectLst/>
                        </a:rPr>
                        <a:t>Long- term care insurance (LTC)</a:t>
                      </a:r>
                      <a:endParaRPr lang="en-US" sz="1600" b="1" dirty="0">
                        <a:effectLst/>
                        <a:latin typeface="Arial"/>
                        <a:ea typeface="Arial"/>
                        <a:cs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5993">
                <a:tc>
                  <a:txBody>
                    <a:bodyPr/>
                    <a:lstStyle/>
                    <a:p>
                      <a:pPr marL="66675" marR="0" algn="ctr">
                        <a:lnSpc>
                          <a:spcPts val="1020"/>
                        </a:lnSpc>
                        <a:spcBef>
                          <a:spcPts val="0"/>
                        </a:spcBef>
                        <a:spcAft>
                          <a:spcPts val="0"/>
                        </a:spcAft>
                      </a:pPr>
                      <a:r>
                        <a:rPr lang="en-GB" sz="1000" dirty="0">
                          <a:solidFill>
                            <a:srgbClr val="FF0000"/>
                          </a:solidFill>
                          <a:effectLst/>
                          <a:latin typeface="Arial" pitchFamily="34" charset="0"/>
                          <a:cs typeface="Arial" pitchFamily="34" charset="0"/>
                        </a:rPr>
                        <a:t>Slovak Republic</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 marR="0" algn="ctr">
                        <a:lnSpc>
                          <a:spcPts val="1030"/>
                        </a:lnSpc>
                        <a:spcBef>
                          <a:spcPts val="5"/>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 marR="0" algn="ctr">
                        <a:lnSpc>
                          <a:spcPts val="1030"/>
                        </a:lnSpc>
                        <a:spcBef>
                          <a:spcPts val="5"/>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5"/>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5"/>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marR="0" algn="ctr">
                        <a:lnSpc>
                          <a:spcPts val="1030"/>
                        </a:lnSpc>
                        <a:spcBef>
                          <a:spcPts val="5"/>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5"/>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Slovenia</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0" algn="ctr">
                        <a:lnSpc>
                          <a:spcPts val="1030"/>
                        </a:lnSpc>
                        <a:spcBef>
                          <a:spcPts val="0"/>
                        </a:spcBef>
                        <a:spcAft>
                          <a:spcPts val="0"/>
                        </a:spcAft>
                      </a:pPr>
                      <a:r>
                        <a:rPr lang="en-GB" sz="1000">
                          <a:effectLst/>
                          <a:latin typeface="Arial" pitchFamily="34" charset="0"/>
                          <a:cs typeface="Arial" pitchFamily="34" charset="0"/>
                        </a:rPr>
                        <a:t>Complementary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170815" algn="ctr">
                        <a:lnSpc>
                          <a:spcPts val="1030"/>
                        </a:lnSpc>
                        <a:spcBef>
                          <a:spcPts val="0"/>
                        </a:spcBef>
                        <a:spcAft>
                          <a:spcPts val="0"/>
                        </a:spcAft>
                      </a:pPr>
                      <a:r>
                        <a:rPr lang="en-GB" sz="1000">
                          <a:effectLst/>
                          <a:latin typeface="Arial" pitchFamily="34" charset="0"/>
                          <a:cs typeface="Arial" pitchFamily="34" charset="0"/>
                        </a:rPr>
                        <a:t>Insured persons and dependents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dirty="0">
                          <a:effectLst/>
                          <a:latin typeface="Arial" pitchFamily="34" charset="0"/>
                          <a:cs typeface="Arial" pitchFamily="34" charset="0"/>
                        </a:rPr>
                        <a:t>Voluntary</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0" algn="ctr">
                        <a:lnSpc>
                          <a:spcPts val="1030"/>
                        </a:lnSpc>
                        <a:spcBef>
                          <a:spcPts val="0"/>
                        </a:spcBef>
                        <a:spcAft>
                          <a:spcPts val="0"/>
                        </a:spcAft>
                      </a:pPr>
                      <a:r>
                        <a:rPr lang="en-GB" sz="1000" dirty="0">
                          <a:effectLst/>
                          <a:latin typeface="Arial" pitchFamily="34" charset="0"/>
                          <a:cs typeface="Arial" pitchFamily="34" charset="0"/>
                        </a:rPr>
                        <a:t>Yes</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a:lnSpc>
                          <a:spcPts val="1030"/>
                        </a:lnSpc>
                        <a:spcBef>
                          <a:spcPts val="0"/>
                        </a:spcBef>
                        <a:spcAft>
                          <a:spcPts val="0"/>
                        </a:spcAft>
                      </a:pPr>
                      <a:r>
                        <a:rPr lang="en-GB" sz="1000" dirty="0">
                          <a:effectLst/>
                          <a:latin typeface="Arial" pitchFamily="34" charset="0"/>
                          <a:cs typeface="Arial" pitchFamily="34" charset="0"/>
                        </a:rPr>
                        <a:t>No</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Spain</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0" algn="ctr">
                        <a:lnSpc>
                          <a:spcPts val="1030"/>
                        </a:lnSpc>
                        <a:spcBef>
                          <a:spcPts val="0"/>
                        </a:spcBef>
                        <a:spcAft>
                          <a:spcPts val="0"/>
                        </a:spcAft>
                      </a:pPr>
                      <a:r>
                        <a:rPr lang="en-GB" sz="1000">
                          <a:effectLst/>
                          <a:latin typeface="Arial" pitchFamily="34" charset="0"/>
                          <a:cs typeface="Arial" pitchFamily="34" charset="0"/>
                        </a:rPr>
                        <a:t>Primary, duplicate</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Covered lives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Individual</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marR="0"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a:lnSpc>
                          <a:spcPts val="1030"/>
                        </a:lnSpc>
                        <a:spcBef>
                          <a:spcPts val="0"/>
                        </a:spcBef>
                        <a:spcAft>
                          <a:spcPts val="0"/>
                        </a:spcAft>
                      </a:pPr>
                      <a:r>
                        <a:rPr lang="en-GB" sz="1000" dirty="0">
                          <a:effectLst/>
                          <a:latin typeface="Arial" pitchFamily="34" charset="0"/>
                          <a:cs typeface="Arial" pitchFamily="34" charset="0"/>
                        </a:rPr>
                        <a:t>Yes</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05"/>
                        </a:lnSpc>
                        <a:spcBef>
                          <a:spcPts val="0"/>
                        </a:spcBef>
                        <a:spcAft>
                          <a:spcPts val="0"/>
                        </a:spcAft>
                      </a:pPr>
                      <a:r>
                        <a:rPr lang="en-GB" sz="1000">
                          <a:solidFill>
                            <a:srgbClr val="FF0000"/>
                          </a:solidFill>
                          <a:effectLst/>
                          <a:latin typeface="Arial" pitchFamily="34" charset="0"/>
                          <a:cs typeface="Arial" pitchFamily="34" charset="0"/>
                        </a:rPr>
                        <a:t>Sweden</a:t>
                      </a:r>
                      <a:endParaRPr lang="en-US" sz="120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marR="0"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20"/>
                        </a:lnSpc>
                        <a:spcBef>
                          <a:spcPts val="0"/>
                        </a:spcBef>
                        <a:spcAft>
                          <a:spcPts val="0"/>
                        </a:spcAft>
                      </a:pPr>
                      <a:r>
                        <a:rPr lang="en-GB" sz="1000" dirty="0">
                          <a:solidFill>
                            <a:srgbClr val="FF0000"/>
                          </a:solidFill>
                          <a:effectLst/>
                          <a:latin typeface="Arial" pitchFamily="34" charset="0"/>
                          <a:cs typeface="Arial" pitchFamily="34" charset="0"/>
                        </a:rPr>
                        <a:t>Switzerland</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0" algn="ctr">
                        <a:lnSpc>
                          <a:spcPts val="1030"/>
                        </a:lnSpc>
                        <a:spcBef>
                          <a:spcPts val="5"/>
                        </a:spcBef>
                        <a:spcAft>
                          <a:spcPts val="0"/>
                        </a:spcAft>
                      </a:pPr>
                      <a:r>
                        <a:rPr lang="en-GB" sz="1000">
                          <a:effectLst/>
                          <a:latin typeface="Arial" pitchFamily="34" charset="0"/>
                          <a:cs typeface="Arial" pitchFamily="34" charset="0"/>
                        </a:rPr>
                        <a:t>Supplementary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5"/>
                        </a:spcBef>
                        <a:spcAft>
                          <a:spcPts val="0"/>
                        </a:spcAft>
                      </a:pPr>
                      <a:r>
                        <a:rPr lang="en-GB" sz="1000">
                          <a:effectLst/>
                          <a:latin typeface="Arial" pitchFamily="34" charset="0"/>
                          <a:cs typeface="Arial" pitchFamily="34" charset="0"/>
                        </a:rPr>
                        <a:t>Covered lives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5"/>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5"/>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marR="0" algn="ctr">
                        <a:lnSpc>
                          <a:spcPts val="1030"/>
                        </a:lnSpc>
                        <a:spcBef>
                          <a:spcPts val="5"/>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5"/>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Turkey</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186690" algn="ctr">
                        <a:lnSpc>
                          <a:spcPts val="1030"/>
                        </a:lnSpc>
                        <a:spcBef>
                          <a:spcPts val="0"/>
                        </a:spcBef>
                        <a:spcAft>
                          <a:spcPts val="0"/>
                        </a:spcAft>
                      </a:pPr>
                      <a:r>
                        <a:rPr lang="en-GB" sz="1000">
                          <a:effectLst/>
                          <a:latin typeface="Arial" pitchFamily="34" charset="0"/>
                          <a:cs typeface="Arial" pitchFamily="34" charset="0"/>
                        </a:rPr>
                        <a:t>Complementary and supplementary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Policy holders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0" algn="ctr">
                        <a:lnSpc>
                          <a:spcPts val="1030"/>
                        </a:lnSpc>
                        <a:spcBef>
                          <a:spcPts val="0"/>
                        </a:spcBef>
                        <a:spcAft>
                          <a:spcPts val="0"/>
                        </a:spcAft>
                      </a:pPr>
                      <a:r>
                        <a:rPr lang="en-GB" sz="1000">
                          <a:effectLst/>
                          <a:latin typeface="Arial" pitchFamily="34" charset="0"/>
                          <a:cs typeface="Arial" pitchFamily="34" charset="0"/>
                        </a:rPr>
                        <a:t>Critical illness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United Kingdom</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0" algn="ctr">
                        <a:lnSpc>
                          <a:spcPts val="1030"/>
                        </a:lnSpc>
                        <a:spcBef>
                          <a:spcPts val="0"/>
                        </a:spcBef>
                        <a:spcAft>
                          <a:spcPts val="0"/>
                        </a:spcAft>
                      </a:pPr>
                      <a:r>
                        <a:rPr lang="en-GB" sz="1000">
                          <a:effectLst/>
                          <a:latin typeface="Arial" pitchFamily="34" charset="0"/>
                          <a:cs typeface="Arial" pitchFamily="34" charset="0"/>
                        </a:rPr>
                        <a:t>Duplicate</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Covered lives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64135" algn="ctr">
                        <a:lnSpc>
                          <a:spcPts val="1030"/>
                        </a:lnSpc>
                        <a:spcBef>
                          <a:spcPts val="0"/>
                        </a:spcBef>
                        <a:spcAft>
                          <a:spcPts val="0"/>
                        </a:spcAft>
                      </a:pPr>
                      <a:r>
                        <a:rPr lang="en-GB" sz="1000">
                          <a:effectLst/>
                          <a:latin typeface="Arial" pitchFamily="34" charset="0"/>
                          <a:cs typeface="Arial" pitchFamily="34" charset="0"/>
                        </a:rPr>
                        <a:t>Individual and group (% is n.a.)</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0" algn="ctr">
                        <a:lnSpc>
                          <a:spcPts val="1030"/>
                        </a:lnSpc>
                        <a:spcBef>
                          <a:spcPts val="0"/>
                        </a:spcBef>
                        <a:spcAft>
                          <a:spcPts val="0"/>
                        </a:spcAft>
                      </a:pPr>
                      <a:r>
                        <a:rPr lang="en-GB" sz="1000">
                          <a:effectLst/>
                          <a:latin typeface="Arial" pitchFamily="34" charset="0"/>
                          <a:cs typeface="Arial" pitchFamily="34" charset="0"/>
                        </a:rPr>
                        <a:t>Critical illness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15595" algn="ctr">
                        <a:lnSpc>
                          <a:spcPts val="1030"/>
                        </a:lnSpc>
                        <a:spcBef>
                          <a:spcPts val="0"/>
                        </a:spcBef>
                        <a:spcAft>
                          <a:spcPts val="0"/>
                        </a:spcAft>
                      </a:pPr>
                      <a:r>
                        <a:rPr lang="en-GB" sz="1000" dirty="0">
                          <a:effectLst/>
                          <a:latin typeface="Arial" pitchFamily="34" charset="0"/>
                          <a:cs typeface="Arial" pitchFamily="34" charset="0"/>
                        </a:rPr>
                        <a:t>-</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597">
                <a:tc>
                  <a:txBody>
                    <a:bodyPr/>
                    <a:lstStyle/>
                    <a:p>
                      <a:pPr marL="66675" marR="0" algn="ctr">
                        <a:lnSpc>
                          <a:spcPts val="1005"/>
                        </a:lnSpc>
                        <a:spcBef>
                          <a:spcPts val="0"/>
                        </a:spcBef>
                        <a:spcAft>
                          <a:spcPts val="0"/>
                        </a:spcAft>
                      </a:pPr>
                      <a:r>
                        <a:rPr lang="en-GB" sz="1000" dirty="0">
                          <a:solidFill>
                            <a:srgbClr val="FF0000"/>
                          </a:solidFill>
                          <a:effectLst/>
                          <a:latin typeface="Arial" pitchFamily="34" charset="0"/>
                          <a:cs typeface="Arial" pitchFamily="34" charset="0"/>
                        </a:rPr>
                        <a:t>United States</a:t>
                      </a:r>
                      <a:endParaRPr lang="en-US" sz="1200" dirty="0">
                        <a:solidFill>
                          <a:srgbClr val="FF0000"/>
                        </a:solidFill>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945" marR="212090" algn="ctr">
                        <a:lnSpc>
                          <a:spcPts val="1030"/>
                        </a:lnSpc>
                        <a:spcBef>
                          <a:spcPts val="0"/>
                        </a:spcBef>
                        <a:spcAft>
                          <a:spcPts val="0"/>
                        </a:spcAft>
                      </a:pPr>
                      <a:r>
                        <a:rPr lang="en-GB" sz="1000">
                          <a:effectLst/>
                          <a:latin typeface="Arial" pitchFamily="34" charset="0"/>
                          <a:cs typeface="Arial" pitchFamily="34" charset="0"/>
                        </a:rPr>
                        <a:t>Primary and complementary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Covered lives</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8580" marR="0" algn="ctr">
                        <a:lnSpc>
                          <a:spcPts val="1030"/>
                        </a:lnSpc>
                        <a:spcBef>
                          <a:spcPts val="0"/>
                        </a:spcBef>
                        <a:spcAft>
                          <a:spcPts val="0"/>
                        </a:spcAft>
                      </a:pPr>
                      <a:r>
                        <a:rPr lang="en-GB" sz="1000">
                          <a:effectLst/>
                          <a:latin typeface="Arial" pitchFamily="34" charset="0"/>
                          <a:cs typeface="Arial" pitchFamily="34" charset="0"/>
                        </a:rPr>
                        <a:t>Voluntary</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 marR="0" algn="ctr">
                        <a:lnSpc>
                          <a:spcPts val="1030"/>
                        </a:lnSpc>
                        <a:spcBef>
                          <a:spcPts val="0"/>
                        </a:spcBef>
                        <a:spcAft>
                          <a:spcPts val="0"/>
                        </a:spcAft>
                      </a:pPr>
                      <a:r>
                        <a:rPr lang="en-GB" sz="1000">
                          <a:effectLst/>
                          <a:latin typeface="Arial" pitchFamily="34" charset="0"/>
                          <a:cs typeface="Arial" pitchFamily="34" charset="0"/>
                        </a:rPr>
                        <a:t>-</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7310" marR="0" algn="ctr">
                        <a:lnSpc>
                          <a:spcPts val="1030"/>
                        </a:lnSpc>
                        <a:spcBef>
                          <a:spcPts val="0"/>
                        </a:spcBef>
                        <a:spcAft>
                          <a:spcPts val="0"/>
                        </a:spcAft>
                      </a:pPr>
                      <a:r>
                        <a:rPr lang="en-GB" sz="1000">
                          <a:effectLst/>
                          <a:latin typeface="Arial" pitchFamily="34" charset="0"/>
                          <a:cs typeface="Arial" pitchFamily="34" charset="0"/>
                        </a:rPr>
                        <a:t>No</a:t>
                      </a:r>
                      <a:endParaRPr lang="en-US" sz="120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675" marR="0" algn="ctr">
                        <a:lnSpc>
                          <a:spcPts val="1030"/>
                        </a:lnSpc>
                        <a:spcBef>
                          <a:spcPts val="0"/>
                        </a:spcBef>
                        <a:spcAft>
                          <a:spcPts val="0"/>
                        </a:spcAft>
                      </a:pPr>
                      <a:r>
                        <a:rPr lang="en-GB" sz="1000" dirty="0">
                          <a:effectLst/>
                          <a:latin typeface="Arial" pitchFamily="34" charset="0"/>
                          <a:cs typeface="Arial" pitchFamily="34" charset="0"/>
                        </a:rPr>
                        <a:t>Yes</a:t>
                      </a:r>
                      <a:endParaRPr lang="en-US" sz="1200" dirty="0">
                        <a:effectLst/>
                        <a:latin typeface="Arial" pitchFamily="34" charset="0"/>
                        <a:ea typeface="Arial"/>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mc:AlternateContent xmlns:mc="http://schemas.openxmlformats.org/markup-compatibility/2006">
        <mc:Choice xmlns:p14="http://schemas.microsoft.com/office/powerpoint/2010/main" xmlns="" Requires="p14">
          <p:contentPart p14:bwMode="auto" r:id="rId2">
            <p14:nvContentPartPr>
              <p14:cNvPr id="3" name="Ink 2"/>
              <p14:cNvContentPartPr/>
              <p14:nvPr/>
            </p14:nvContentPartPr>
            <p14:xfrm>
              <a:off x="1514617" y="534690"/>
              <a:ext cx="1009800" cy="414720"/>
            </p14:xfrm>
          </p:contentPart>
        </mc:Choice>
        <mc:Fallback>
          <p:pic>
            <p:nvPicPr>
              <p:cNvPr id="3" name="Ink 2"/>
              <p:cNvPicPr/>
              <p:nvPr/>
            </p:nvPicPr>
            <p:blipFill>
              <a:blip r:embed="rId3"/>
              <a:stretch>
                <a:fillRect/>
              </a:stretch>
            </p:blipFill>
            <p:spPr>
              <a:xfrm>
                <a:off x="1433977" y="371250"/>
                <a:ext cx="1149840" cy="749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4" name="Ink 3"/>
              <p14:cNvContentPartPr/>
              <p14:nvPr/>
            </p14:nvContentPartPr>
            <p14:xfrm>
              <a:off x="4158457" y="518850"/>
              <a:ext cx="757080" cy="419400"/>
            </p14:xfrm>
          </p:contentPart>
        </mc:Choice>
        <mc:Fallback>
          <p:pic>
            <p:nvPicPr>
              <p:cNvPr id="4" name="Ink 3"/>
              <p:cNvPicPr/>
              <p:nvPr/>
            </p:nvPicPr>
            <p:blipFill>
              <a:blip r:embed="rId5"/>
              <a:stretch>
                <a:fillRect/>
              </a:stretch>
            </p:blipFill>
            <p:spPr>
              <a:xfrm>
                <a:off x="4081057" y="362970"/>
                <a:ext cx="903600" cy="7354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6" name="Ink 5"/>
              <p14:cNvContentPartPr/>
              <p14:nvPr/>
            </p14:nvContentPartPr>
            <p14:xfrm>
              <a:off x="117817" y="1946250"/>
              <a:ext cx="361800" cy="308520"/>
            </p14:xfrm>
          </p:contentPart>
        </mc:Choice>
        <mc:Fallback>
          <p:pic>
            <p:nvPicPr>
              <p:cNvPr id="6" name="Ink 5"/>
              <p:cNvPicPr/>
              <p:nvPr/>
            </p:nvPicPr>
            <p:blipFill>
              <a:blip r:embed="rId7"/>
              <a:stretch>
                <a:fillRect/>
              </a:stretch>
            </p:blipFill>
            <p:spPr>
              <a:xfrm>
                <a:off x="108457" y="1934010"/>
                <a:ext cx="376560" cy="3319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8" name="Ink 7"/>
              <p14:cNvContentPartPr/>
              <p14:nvPr/>
            </p14:nvContentPartPr>
            <p14:xfrm>
              <a:off x="156697" y="2403810"/>
              <a:ext cx="438120" cy="425520"/>
            </p14:xfrm>
          </p:contentPart>
        </mc:Choice>
        <mc:Fallback>
          <p:pic>
            <p:nvPicPr>
              <p:cNvPr id="8" name="Ink 7"/>
              <p:cNvPicPr/>
              <p:nvPr/>
            </p:nvPicPr>
            <p:blipFill>
              <a:blip r:embed="rId9"/>
              <a:stretch>
                <a:fillRect/>
              </a:stretch>
            </p:blipFill>
            <p:spPr>
              <a:xfrm>
                <a:off x="147697" y="2397330"/>
                <a:ext cx="452520" cy="4442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0" name="Ink 9"/>
              <p14:cNvContentPartPr/>
              <p14:nvPr/>
            </p14:nvContentPartPr>
            <p14:xfrm>
              <a:off x="155977" y="3541050"/>
              <a:ext cx="473400" cy="431640"/>
            </p14:xfrm>
          </p:contentPart>
        </mc:Choice>
        <mc:Fallback>
          <p:pic>
            <p:nvPicPr>
              <p:cNvPr id="10" name="Ink 9"/>
              <p:cNvPicPr/>
              <p:nvPr/>
            </p:nvPicPr>
            <p:blipFill>
              <a:blip r:embed="rId11"/>
              <a:stretch>
                <a:fillRect/>
              </a:stretch>
            </p:blipFill>
            <p:spPr>
              <a:xfrm>
                <a:off x="141937" y="3532770"/>
                <a:ext cx="494640" cy="4557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2" name="Ink 11"/>
              <p14:cNvContentPartPr/>
              <p14:nvPr/>
            </p14:nvContentPartPr>
            <p14:xfrm>
              <a:off x="139057" y="4172850"/>
              <a:ext cx="396720" cy="397080"/>
            </p14:xfrm>
          </p:contentPart>
        </mc:Choice>
        <mc:Fallback>
          <p:pic>
            <p:nvPicPr>
              <p:cNvPr id="12" name="Ink 11"/>
              <p:cNvPicPr/>
              <p:nvPr/>
            </p:nvPicPr>
            <p:blipFill>
              <a:blip r:embed="rId13"/>
              <a:stretch>
                <a:fillRect/>
              </a:stretch>
            </p:blipFill>
            <p:spPr>
              <a:xfrm>
                <a:off x="127537" y="4157010"/>
                <a:ext cx="421920" cy="4280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4">
            <p14:nvContentPartPr>
              <p14:cNvPr id="14" name="Ink 13"/>
              <p14:cNvContentPartPr/>
              <p14:nvPr/>
            </p14:nvContentPartPr>
            <p14:xfrm>
              <a:off x="190177" y="4706730"/>
              <a:ext cx="1059120" cy="519480"/>
            </p14:xfrm>
          </p:contentPart>
        </mc:Choice>
        <mc:Fallback>
          <p:pic>
            <p:nvPicPr>
              <p:cNvPr id="14" name="Ink 13"/>
              <p:cNvPicPr/>
              <p:nvPr/>
            </p:nvPicPr>
            <p:blipFill>
              <a:blip r:embed="rId15"/>
              <a:stretch>
                <a:fillRect/>
              </a:stretch>
            </p:blipFill>
            <p:spPr>
              <a:xfrm>
                <a:off x="174697" y="4691610"/>
                <a:ext cx="1093680" cy="5508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6">
            <p14:nvContentPartPr>
              <p14:cNvPr id="17" name="Ink 16"/>
              <p14:cNvContentPartPr/>
              <p14:nvPr/>
            </p14:nvContentPartPr>
            <p14:xfrm>
              <a:off x="191617" y="5318370"/>
              <a:ext cx="997920" cy="570600"/>
            </p14:xfrm>
          </p:contentPart>
        </mc:Choice>
        <mc:Fallback>
          <p:pic>
            <p:nvPicPr>
              <p:cNvPr id="17" name="Ink 16"/>
              <p:cNvPicPr/>
              <p:nvPr/>
            </p:nvPicPr>
            <p:blipFill>
              <a:blip r:embed="rId17"/>
              <a:stretch>
                <a:fillRect/>
              </a:stretch>
            </p:blipFill>
            <p:spPr>
              <a:xfrm>
                <a:off x="174337" y="5301810"/>
                <a:ext cx="1036800" cy="6055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8">
            <p14:nvContentPartPr>
              <p14:cNvPr id="18" name="Ink 17"/>
              <p14:cNvContentPartPr/>
              <p14:nvPr/>
            </p14:nvContentPartPr>
            <p14:xfrm>
              <a:off x="1114297" y="5396130"/>
              <a:ext cx="7200" cy="7560"/>
            </p14:xfrm>
          </p:contentPart>
        </mc:Choice>
        <mc:Fallback>
          <p:pic>
            <p:nvPicPr>
              <p:cNvPr id="18" name="Ink 17"/>
              <p:cNvPicPr/>
              <p:nvPr/>
            </p:nvPicPr>
            <p:blipFill>
              <a:blip r:embed="rId19"/>
              <a:stretch>
                <a:fillRect/>
              </a:stretch>
            </p:blipFill>
            <p:spPr>
              <a:xfrm>
                <a:off x="1103137" y="5384970"/>
                <a:ext cx="25560" cy="24480"/>
              </a:xfrm>
              <a:prstGeom prst="rect">
                <a:avLst/>
              </a:prstGeom>
            </p:spPr>
          </p:pic>
        </mc:Fallback>
      </mc:AlternateContent>
    </p:spTree>
    <p:extLst>
      <p:ext uri="{BB962C8B-B14F-4D97-AF65-F5344CB8AC3E}">
        <p14:creationId xmlns:p14="http://schemas.microsoft.com/office/powerpoint/2010/main" xmlns="" val="1224050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0" y="274638"/>
            <a:ext cx="5595871" cy="1143000"/>
          </a:xfrm>
        </p:spPr>
        <p:txBody>
          <a:bodyPr>
            <a:normAutofit fontScale="90000"/>
          </a:bodyPr>
          <a:lstStyle/>
          <a:p>
            <a:r>
              <a:rPr lang="en-GB" dirty="0">
                <a:solidFill>
                  <a:srgbClr val="FF0000"/>
                </a:solidFill>
              </a:rPr>
              <a:t>Project Milestones</a:t>
            </a:r>
            <a:r>
              <a:rPr lang="en-GB" dirty="0"/>
              <a:t/>
            </a:r>
            <a:br>
              <a:rPr lang="en-GB" dirty="0"/>
            </a:br>
            <a:r>
              <a:rPr lang="en-GB" dirty="0">
                <a:solidFill>
                  <a:srgbClr val="FF0000"/>
                </a:solidFill>
              </a:rPr>
              <a:t>Product features</a:t>
            </a:r>
            <a:endParaRPr lang="en-US" dirty="0">
              <a:solidFill>
                <a:srgbClr val="FF0000"/>
              </a:solidFill>
              <a:latin typeface="+mn-lt"/>
              <a:ea typeface="+mn-ea"/>
              <a:cs typeface="+mn-cs"/>
            </a:endParaRPr>
          </a:p>
        </p:txBody>
      </p:sp>
      <p:cxnSp>
        <p:nvCxnSpPr>
          <p:cNvPr id="8" name="Connecteur droit 117"/>
          <p:cNvCxnSpPr>
            <a:cxnSpLocks/>
            <a:endCxn id="10" idx="2"/>
          </p:cNvCxnSpPr>
          <p:nvPr/>
        </p:nvCxnSpPr>
        <p:spPr>
          <a:xfrm flipV="1">
            <a:off x="1422885" y="3044392"/>
            <a:ext cx="1159" cy="96576"/>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9" name="Connecteur droit 50"/>
          <p:cNvCxnSpPr>
            <a:cxnSpLocks/>
            <a:endCxn id="11" idx="2"/>
          </p:cNvCxnSpPr>
          <p:nvPr/>
        </p:nvCxnSpPr>
        <p:spPr>
          <a:xfrm flipV="1">
            <a:off x="4259688" y="2659672"/>
            <a:ext cx="0" cy="409288"/>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0" name="ZoneTexte 67"/>
          <p:cNvSpPr txBox="1">
            <a:spLocks noChangeArrowheads="1"/>
          </p:cNvSpPr>
          <p:nvPr/>
        </p:nvSpPr>
        <p:spPr bwMode="auto">
          <a:xfrm>
            <a:off x="605733" y="2182618"/>
            <a:ext cx="1636621" cy="861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ts val="600"/>
              </a:spcBef>
              <a:buFont typeface="Arial" charset="0"/>
              <a:defRPr sz="1600" b="1">
                <a:solidFill>
                  <a:srgbClr val="002060"/>
                </a:solidFill>
                <a:latin typeface="Arial Narrow" pitchFamily="34" charset="0"/>
              </a:defRPr>
            </a:lvl1pPr>
            <a:lvl2pPr marL="742950" indent="-285750" eaLnBrk="0" hangingPunct="0">
              <a:spcBef>
                <a:spcPct val="20000"/>
              </a:spcBef>
              <a:buClr>
                <a:schemeClr val="tx2"/>
              </a:buClr>
              <a:buFont typeface="Arial" charset="0"/>
              <a:buChar char="•"/>
              <a:defRPr sz="1600">
                <a:solidFill>
                  <a:srgbClr val="002060"/>
                </a:solidFill>
                <a:latin typeface="Arial Narrow" pitchFamily="34" charset="0"/>
              </a:defRPr>
            </a:lvl2pPr>
            <a:lvl3pPr marL="1143000" indent="-228600" eaLnBrk="0" hangingPunct="0">
              <a:spcBef>
                <a:spcPct val="20000"/>
              </a:spcBef>
              <a:buClr>
                <a:schemeClr val="tx2"/>
              </a:buClr>
              <a:buFont typeface="Arial" charset="0"/>
              <a:buChar char="–"/>
              <a:defRPr sz="1600">
                <a:solidFill>
                  <a:srgbClr val="002060"/>
                </a:solidFill>
                <a:latin typeface="Arial Narrow" pitchFamily="34" charset="0"/>
              </a:defRPr>
            </a:lvl3pPr>
            <a:lvl4pPr marL="1600200" indent="-228600" eaLnBrk="0" hangingPunct="0">
              <a:spcBef>
                <a:spcPct val="20000"/>
              </a:spcBef>
              <a:buClr>
                <a:schemeClr val="tx2"/>
              </a:buClr>
              <a:buFont typeface="Arial" charset="0"/>
              <a:buChar char="•"/>
              <a:defRPr sz="1600">
                <a:solidFill>
                  <a:srgbClr val="002060"/>
                </a:solidFill>
                <a:latin typeface="Arial Narrow" pitchFamily="34" charset="0"/>
              </a:defRPr>
            </a:lvl4pPr>
            <a:lvl5pPr marL="2057400" indent="-228600" eaLnBrk="0" hangingPunct="0">
              <a:spcBef>
                <a:spcPct val="20000"/>
              </a:spcBef>
              <a:buClr>
                <a:schemeClr val="tx2"/>
              </a:buClr>
              <a:buFont typeface="Arial" charset="0"/>
              <a:buChar char="–"/>
              <a:defRPr sz="1600">
                <a:solidFill>
                  <a:srgbClr val="002060"/>
                </a:solidFill>
                <a:latin typeface="Arial Narrow" pitchFamily="34" charset="0"/>
              </a:defRPr>
            </a:lvl5pPr>
            <a:lvl6pPr marL="25146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6pPr>
            <a:lvl7pPr marL="29718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7pPr>
            <a:lvl8pPr marL="34290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8pPr>
            <a:lvl9pPr marL="38862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9pPr>
          </a:lstStyle>
          <a:p>
            <a:pPr algn="ctr" defTabSz="912740" eaLnBrk="1" hangingPunct="1">
              <a:lnSpc>
                <a:spcPts val="3000"/>
              </a:lnSpc>
              <a:spcBef>
                <a:spcPct val="0"/>
              </a:spcBef>
            </a:pPr>
            <a:r>
              <a:rPr lang="en-GB" altLang="en-US" sz="2400" dirty="0">
                <a:solidFill>
                  <a:srgbClr val="9BBB59"/>
                </a:solidFill>
                <a:latin typeface="Calibri"/>
              </a:rPr>
              <a:t>Generalization</a:t>
            </a:r>
          </a:p>
        </p:txBody>
      </p:sp>
      <p:sp>
        <p:nvSpPr>
          <p:cNvPr id="11" name="ZoneTexte 76"/>
          <p:cNvSpPr txBox="1">
            <a:spLocks noChangeArrowheads="1"/>
          </p:cNvSpPr>
          <p:nvPr/>
        </p:nvSpPr>
        <p:spPr bwMode="auto">
          <a:xfrm>
            <a:off x="2772178" y="2182618"/>
            <a:ext cx="2975020" cy="477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ts val="600"/>
              </a:spcBef>
              <a:buFont typeface="Arial" charset="0"/>
              <a:defRPr sz="1600" b="1">
                <a:solidFill>
                  <a:srgbClr val="002060"/>
                </a:solidFill>
                <a:latin typeface="Arial Narrow" pitchFamily="34" charset="0"/>
              </a:defRPr>
            </a:lvl1pPr>
            <a:lvl2pPr marL="742950" indent="-285750" eaLnBrk="0" hangingPunct="0">
              <a:spcBef>
                <a:spcPct val="20000"/>
              </a:spcBef>
              <a:buClr>
                <a:schemeClr val="tx2"/>
              </a:buClr>
              <a:buFont typeface="Arial" charset="0"/>
              <a:buChar char="•"/>
              <a:defRPr sz="1600">
                <a:solidFill>
                  <a:srgbClr val="002060"/>
                </a:solidFill>
                <a:latin typeface="Arial Narrow" pitchFamily="34" charset="0"/>
              </a:defRPr>
            </a:lvl2pPr>
            <a:lvl3pPr marL="1143000" indent="-228600" eaLnBrk="0" hangingPunct="0">
              <a:spcBef>
                <a:spcPct val="20000"/>
              </a:spcBef>
              <a:buClr>
                <a:schemeClr val="tx2"/>
              </a:buClr>
              <a:buFont typeface="Arial" charset="0"/>
              <a:buChar char="–"/>
              <a:defRPr sz="1600">
                <a:solidFill>
                  <a:srgbClr val="002060"/>
                </a:solidFill>
                <a:latin typeface="Arial Narrow" pitchFamily="34" charset="0"/>
              </a:defRPr>
            </a:lvl3pPr>
            <a:lvl4pPr marL="1600200" indent="-228600" eaLnBrk="0" hangingPunct="0">
              <a:spcBef>
                <a:spcPct val="20000"/>
              </a:spcBef>
              <a:buClr>
                <a:schemeClr val="tx2"/>
              </a:buClr>
              <a:buFont typeface="Arial" charset="0"/>
              <a:buChar char="•"/>
              <a:defRPr sz="1600">
                <a:solidFill>
                  <a:srgbClr val="002060"/>
                </a:solidFill>
                <a:latin typeface="Arial Narrow" pitchFamily="34" charset="0"/>
              </a:defRPr>
            </a:lvl4pPr>
            <a:lvl5pPr marL="2057400" indent="-228600" eaLnBrk="0" hangingPunct="0">
              <a:spcBef>
                <a:spcPct val="20000"/>
              </a:spcBef>
              <a:buClr>
                <a:schemeClr val="tx2"/>
              </a:buClr>
              <a:buFont typeface="Arial" charset="0"/>
              <a:buChar char="–"/>
              <a:defRPr sz="1600">
                <a:solidFill>
                  <a:srgbClr val="002060"/>
                </a:solidFill>
                <a:latin typeface="Arial Narrow" pitchFamily="34" charset="0"/>
              </a:defRPr>
            </a:lvl5pPr>
            <a:lvl6pPr marL="25146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6pPr>
            <a:lvl7pPr marL="29718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7pPr>
            <a:lvl8pPr marL="34290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8pPr>
            <a:lvl9pPr marL="38862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9pPr>
          </a:lstStyle>
          <a:p>
            <a:pPr algn="ctr" defTabSz="912740" eaLnBrk="1" hangingPunct="1">
              <a:lnSpc>
                <a:spcPts val="3000"/>
              </a:lnSpc>
              <a:spcBef>
                <a:spcPct val="0"/>
              </a:spcBef>
            </a:pPr>
            <a:r>
              <a:rPr lang="en-GB" altLang="en-US" sz="2000" dirty="0">
                <a:solidFill>
                  <a:srgbClr val="C0504D"/>
                </a:solidFill>
                <a:latin typeface="Calibri"/>
              </a:rPr>
              <a:t>Replication</a:t>
            </a:r>
          </a:p>
        </p:txBody>
      </p:sp>
      <p:sp>
        <p:nvSpPr>
          <p:cNvPr id="12" name="TextBox 94"/>
          <p:cNvSpPr txBox="1">
            <a:spLocks noChangeArrowheads="1"/>
          </p:cNvSpPr>
          <p:nvPr/>
        </p:nvSpPr>
        <p:spPr bwMode="auto">
          <a:xfrm>
            <a:off x="605733" y="4267141"/>
            <a:ext cx="1892436" cy="1186322"/>
          </a:xfrm>
          <a:prstGeom prst="rect">
            <a:avLst/>
          </a:prstGeom>
          <a:noFill/>
          <a:ln>
            <a:noFill/>
          </a:ln>
          <a:extLst/>
        </p:spPr>
        <p:txBody>
          <a:bodyPr wrap="square" anchor="ctr" anchorCtr="0">
            <a:noAutofit/>
          </a:bodyPr>
          <a:lstStyle>
            <a:lvl1pPr defTabSz="909638" eaLnBrk="0" hangingPunct="0">
              <a:spcBef>
                <a:spcPct val="20000"/>
              </a:spcBef>
              <a:buClr>
                <a:srgbClr val="BCA36A"/>
              </a:buClr>
              <a:buSzPct val="130000"/>
              <a:buFont typeface="Trebuchet MS" pitchFamily="34" charset="0"/>
              <a:buChar char="●"/>
              <a:defRPr sz="2000">
                <a:solidFill>
                  <a:srgbClr val="444492"/>
                </a:solidFill>
                <a:latin typeface="Arial" pitchFamily="34" charset="0"/>
                <a:ea typeface="MS PGothic" pitchFamily="34" charset="-128"/>
                <a:cs typeface="Arial" pitchFamily="34" charset="0"/>
              </a:defRPr>
            </a:lvl1pPr>
            <a:lvl2pPr marL="536575" indent="-173038" defTabSz="909638" eaLnBrk="0" hangingPunct="0">
              <a:spcBef>
                <a:spcPct val="20000"/>
              </a:spcBef>
              <a:buClr>
                <a:srgbClr val="ACB317"/>
              </a:buClr>
              <a:buFont typeface="Trebuchet MS" pitchFamily="34" charset="0"/>
              <a:buChar char="●"/>
              <a:defRPr sz="1600" b="1">
                <a:solidFill>
                  <a:srgbClr val="AAAAAA"/>
                </a:solidFill>
                <a:latin typeface="Arial" pitchFamily="34" charset="0"/>
                <a:ea typeface="Arial" pitchFamily="34" charset="0"/>
                <a:cs typeface="Arial" pitchFamily="34" charset="0"/>
              </a:defRPr>
            </a:lvl2pPr>
            <a:lvl3pPr marL="1141413" indent="-227013" defTabSz="909638" eaLnBrk="0" hangingPunct="0">
              <a:spcBef>
                <a:spcPct val="20000"/>
              </a:spcBef>
              <a:buClr>
                <a:srgbClr val="444492"/>
              </a:buClr>
              <a:buChar char="•"/>
              <a:defRPr sz="1600">
                <a:solidFill>
                  <a:srgbClr val="AAAAAA"/>
                </a:solidFill>
                <a:latin typeface="Arial" pitchFamily="34" charset="0"/>
                <a:ea typeface="Arial" pitchFamily="34" charset="0"/>
                <a:cs typeface="Arial" pitchFamily="34" charset="0"/>
              </a:defRPr>
            </a:lvl3pPr>
            <a:lvl4pPr marL="1598613" indent="-227013" defTabSz="909638" eaLnBrk="0" hangingPunct="0">
              <a:spcBef>
                <a:spcPct val="20000"/>
              </a:spcBef>
              <a:buClr>
                <a:srgbClr val="ED5B43"/>
              </a:buClr>
              <a:buChar char="•"/>
              <a:defRPr sz="1600">
                <a:solidFill>
                  <a:srgbClr val="AAAAAA"/>
                </a:solidFill>
                <a:latin typeface="Arial" pitchFamily="34" charset="0"/>
                <a:ea typeface="Arial" pitchFamily="34" charset="0"/>
                <a:cs typeface="Arial" pitchFamily="34" charset="0"/>
              </a:defRPr>
            </a:lvl4pPr>
            <a:lvl5pPr marL="2055813" indent="-227013" defTabSz="909638" eaLnBrk="0" hangingPunct="0">
              <a:spcBef>
                <a:spcPct val="20000"/>
              </a:spcBef>
              <a:buClr>
                <a:srgbClr val="ED5B43"/>
              </a:buClr>
              <a:buChar char="•"/>
              <a:defRPr sz="1600">
                <a:solidFill>
                  <a:srgbClr val="AAAAAA"/>
                </a:solidFill>
                <a:latin typeface="Arial" pitchFamily="34" charset="0"/>
                <a:ea typeface="Arial" pitchFamily="34" charset="0"/>
                <a:cs typeface="Arial" pitchFamily="34" charset="0"/>
              </a:defRPr>
            </a:lvl5pPr>
            <a:lvl6pPr marL="25130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6pPr>
            <a:lvl7pPr marL="29702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7pPr>
            <a:lvl8pPr marL="34274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8pPr>
            <a:lvl9pPr marL="38846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9pPr>
          </a:lstStyle>
          <a:p>
            <a:pPr marL="171450" indent="-171450" eaLnBrk="1" hangingPunct="1">
              <a:spcBef>
                <a:spcPct val="0"/>
              </a:spcBef>
              <a:buClrTx/>
              <a:buSzTx/>
              <a:defRPr/>
            </a:pPr>
            <a:r>
              <a:rPr lang="de-DE" altLang="en-US" sz="1200" dirty="0">
                <a:solidFill>
                  <a:srgbClr val="9BBB59"/>
                </a:solidFill>
                <a:latin typeface="Calibri"/>
              </a:rPr>
              <a:t>The product should be able to be generalized to large segment of patients</a:t>
            </a:r>
          </a:p>
          <a:p>
            <a:pPr marL="171450" indent="-171450" eaLnBrk="1" hangingPunct="1">
              <a:spcBef>
                <a:spcPct val="0"/>
              </a:spcBef>
              <a:buClrTx/>
              <a:buSzTx/>
              <a:defRPr/>
            </a:pPr>
            <a:endParaRPr lang="de-DE" altLang="en-US" sz="1200" dirty="0">
              <a:solidFill>
                <a:srgbClr val="9BBB59"/>
              </a:solidFill>
              <a:latin typeface="Calibri"/>
            </a:endParaRPr>
          </a:p>
          <a:p>
            <a:pPr marL="171450" indent="-171450" eaLnBrk="1" hangingPunct="1">
              <a:spcBef>
                <a:spcPct val="0"/>
              </a:spcBef>
              <a:buClrTx/>
              <a:buSzTx/>
              <a:defRPr/>
            </a:pPr>
            <a:endParaRPr lang="de-DE" altLang="en-US" sz="1200" dirty="0">
              <a:solidFill>
                <a:srgbClr val="9BBB59"/>
              </a:solidFill>
              <a:latin typeface="Calibri"/>
            </a:endParaRPr>
          </a:p>
          <a:p>
            <a:pPr eaLnBrk="1" hangingPunct="1">
              <a:spcBef>
                <a:spcPct val="0"/>
              </a:spcBef>
              <a:buClrTx/>
              <a:buSzTx/>
              <a:buFont typeface="Trebuchet MS" pitchFamily="34" charset="0"/>
              <a:buNone/>
              <a:defRPr/>
            </a:pPr>
            <a:endParaRPr lang="de-DE" altLang="en-US" sz="1200" dirty="0">
              <a:solidFill>
                <a:srgbClr val="9BBB59"/>
              </a:solidFill>
              <a:latin typeface="Calibri"/>
            </a:endParaRPr>
          </a:p>
        </p:txBody>
      </p:sp>
      <p:sp>
        <p:nvSpPr>
          <p:cNvPr id="13" name="TextBox 94"/>
          <p:cNvSpPr txBox="1">
            <a:spLocks noChangeArrowheads="1"/>
          </p:cNvSpPr>
          <p:nvPr/>
        </p:nvSpPr>
        <p:spPr bwMode="auto">
          <a:xfrm>
            <a:off x="3491880" y="4240214"/>
            <a:ext cx="1938926" cy="1049941"/>
          </a:xfrm>
          <a:prstGeom prst="rect">
            <a:avLst/>
          </a:prstGeom>
          <a:noFill/>
          <a:ln>
            <a:noFill/>
          </a:ln>
          <a:extLst/>
        </p:spPr>
        <p:txBody>
          <a:bodyPr wrap="square" anchor="t" anchorCtr="0">
            <a:noAutofit/>
          </a:bodyPr>
          <a:lstStyle>
            <a:lvl1pPr defTabSz="909638" eaLnBrk="0" hangingPunct="0">
              <a:spcBef>
                <a:spcPct val="20000"/>
              </a:spcBef>
              <a:buClr>
                <a:srgbClr val="BCA36A"/>
              </a:buClr>
              <a:buSzPct val="130000"/>
              <a:buFont typeface="Trebuchet MS" pitchFamily="34" charset="0"/>
              <a:buChar char="●"/>
              <a:defRPr sz="2000">
                <a:solidFill>
                  <a:srgbClr val="444492"/>
                </a:solidFill>
                <a:latin typeface="Arial" pitchFamily="34" charset="0"/>
                <a:ea typeface="MS PGothic" pitchFamily="34" charset="-128"/>
                <a:cs typeface="Arial" pitchFamily="34" charset="0"/>
              </a:defRPr>
            </a:lvl1pPr>
            <a:lvl2pPr marL="536575" indent="-173038" defTabSz="909638" eaLnBrk="0" hangingPunct="0">
              <a:spcBef>
                <a:spcPct val="20000"/>
              </a:spcBef>
              <a:buClr>
                <a:srgbClr val="ACB317"/>
              </a:buClr>
              <a:buFont typeface="Trebuchet MS" pitchFamily="34" charset="0"/>
              <a:buChar char="●"/>
              <a:defRPr sz="1600" b="1">
                <a:solidFill>
                  <a:srgbClr val="AAAAAA"/>
                </a:solidFill>
                <a:latin typeface="Arial" pitchFamily="34" charset="0"/>
                <a:ea typeface="Arial" pitchFamily="34" charset="0"/>
                <a:cs typeface="Arial" pitchFamily="34" charset="0"/>
              </a:defRPr>
            </a:lvl2pPr>
            <a:lvl3pPr marL="1141413" indent="-227013" defTabSz="909638" eaLnBrk="0" hangingPunct="0">
              <a:spcBef>
                <a:spcPct val="20000"/>
              </a:spcBef>
              <a:buClr>
                <a:srgbClr val="444492"/>
              </a:buClr>
              <a:buChar char="•"/>
              <a:defRPr sz="1600">
                <a:solidFill>
                  <a:srgbClr val="AAAAAA"/>
                </a:solidFill>
                <a:latin typeface="Arial" pitchFamily="34" charset="0"/>
                <a:ea typeface="Arial" pitchFamily="34" charset="0"/>
                <a:cs typeface="Arial" pitchFamily="34" charset="0"/>
              </a:defRPr>
            </a:lvl3pPr>
            <a:lvl4pPr marL="1598613" indent="-227013" defTabSz="909638" eaLnBrk="0" hangingPunct="0">
              <a:spcBef>
                <a:spcPct val="20000"/>
              </a:spcBef>
              <a:buClr>
                <a:srgbClr val="ED5B43"/>
              </a:buClr>
              <a:buChar char="•"/>
              <a:defRPr sz="1600">
                <a:solidFill>
                  <a:srgbClr val="AAAAAA"/>
                </a:solidFill>
                <a:latin typeface="Arial" pitchFamily="34" charset="0"/>
                <a:ea typeface="Arial" pitchFamily="34" charset="0"/>
                <a:cs typeface="Arial" pitchFamily="34" charset="0"/>
              </a:defRPr>
            </a:lvl4pPr>
            <a:lvl5pPr marL="2055813" indent="-227013" defTabSz="909638" eaLnBrk="0" hangingPunct="0">
              <a:spcBef>
                <a:spcPct val="20000"/>
              </a:spcBef>
              <a:buClr>
                <a:srgbClr val="ED5B43"/>
              </a:buClr>
              <a:buChar char="•"/>
              <a:defRPr sz="1600">
                <a:solidFill>
                  <a:srgbClr val="AAAAAA"/>
                </a:solidFill>
                <a:latin typeface="Arial" pitchFamily="34" charset="0"/>
                <a:ea typeface="Arial" pitchFamily="34" charset="0"/>
                <a:cs typeface="Arial" pitchFamily="34" charset="0"/>
              </a:defRPr>
            </a:lvl5pPr>
            <a:lvl6pPr marL="25130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6pPr>
            <a:lvl7pPr marL="29702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7pPr>
            <a:lvl8pPr marL="34274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8pPr>
            <a:lvl9pPr marL="3884613" indent="-227013" defTabSz="909638" eaLnBrk="0" fontAlgn="base" hangingPunct="0">
              <a:spcBef>
                <a:spcPct val="20000"/>
              </a:spcBef>
              <a:spcAft>
                <a:spcPct val="0"/>
              </a:spcAft>
              <a:buClr>
                <a:srgbClr val="ED5B43"/>
              </a:buClr>
              <a:buChar char="•"/>
              <a:defRPr sz="1600">
                <a:solidFill>
                  <a:srgbClr val="AAAAAA"/>
                </a:solidFill>
                <a:latin typeface="Arial" pitchFamily="34" charset="0"/>
                <a:ea typeface="Arial" pitchFamily="34" charset="0"/>
                <a:cs typeface="Arial" pitchFamily="34" charset="0"/>
              </a:defRPr>
            </a:lvl9pPr>
          </a:lstStyle>
          <a:p>
            <a:pPr marL="171450" indent="-171450" defTabSz="912740">
              <a:spcBef>
                <a:spcPts val="600"/>
              </a:spcBef>
            </a:pPr>
            <a:r>
              <a:rPr lang="en-US" sz="1200" dirty="0">
                <a:solidFill>
                  <a:srgbClr val="C0504D"/>
                </a:solidFill>
                <a:latin typeface="Calibri"/>
              </a:rPr>
              <a:t>The product should be subjected to replication to further disease areas or interventions</a:t>
            </a:r>
          </a:p>
          <a:p>
            <a:pPr marL="171450" indent="-171450" defTabSz="912740">
              <a:spcBef>
                <a:spcPts val="600"/>
              </a:spcBef>
            </a:pPr>
            <a:endParaRPr lang="en-US" sz="1200" dirty="0">
              <a:solidFill>
                <a:srgbClr val="C0504D"/>
              </a:solidFill>
              <a:latin typeface="Calibri"/>
            </a:endParaRPr>
          </a:p>
          <a:p>
            <a:pPr marL="171450" indent="-171450" defTabSz="912740">
              <a:spcBef>
                <a:spcPts val="600"/>
              </a:spcBef>
            </a:pPr>
            <a:endParaRPr lang="en-US" sz="1200" dirty="0">
              <a:solidFill>
                <a:srgbClr val="C0504D"/>
              </a:solidFill>
              <a:latin typeface="Calibri"/>
            </a:endParaRPr>
          </a:p>
          <a:p>
            <a:pPr marL="171450" indent="-171450" defTabSz="912740">
              <a:spcBef>
                <a:spcPts val="600"/>
              </a:spcBef>
            </a:pPr>
            <a:endParaRPr lang="en-US" sz="1200" dirty="0">
              <a:solidFill>
                <a:srgbClr val="C0504D"/>
              </a:solidFill>
              <a:latin typeface="Calibri"/>
            </a:endParaRPr>
          </a:p>
          <a:p>
            <a:pPr marL="171450" indent="-171450" defTabSz="912740">
              <a:spcBef>
                <a:spcPts val="600"/>
              </a:spcBef>
            </a:pPr>
            <a:endParaRPr lang="en-US" sz="1200" dirty="0">
              <a:solidFill>
                <a:srgbClr val="C0504D"/>
              </a:solidFill>
              <a:latin typeface="Calibri"/>
            </a:endParaRPr>
          </a:p>
          <a:p>
            <a:pPr defTabSz="912740">
              <a:spcBef>
                <a:spcPts val="600"/>
              </a:spcBef>
              <a:buFont typeface="Trebuchet MS" pitchFamily="34" charset="0"/>
              <a:buNone/>
            </a:pPr>
            <a:endParaRPr lang="en-US" sz="1200" dirty="0">
              <a:solidFill>
                <a:srgbClr val="C0504D"/>
              </a:solidFill>
              <a:latin typeface="Calibri"/>
            </a:endParaRPr>
          </a:p>
        </p:txBody>
      </p:sp>
      <p:sp>
        <p:nvSpPr>
          <p:cNvPr id="14" name="TextBox 13"/>
          <p:cNvSpPr txBox="1"/>
          <p:nvPr/>
        </p:nvSpPr>
        <p:spPr>
          <a:xfrm>
            <a:off x="6099313" y="4267141"/>
            <a:ext cx="2003825" cy="1399999"/>
          </a:xfrm>
          <a:prstGeom prst="rect">
            <a:avLst/>
          </a:prstGeom>
          <a:noFill/>
        </p:spPr>
        <p:txBody>
          <a:bodyPr wrap="square" rtlCol="0">
            <a:spAutoFit/>
          </a:bodyPr>
          <a:lstStyle/>
          <a:p>
            <a:pPr marL="285750" indent="-285750" defTabSz="912740" eaLnBrk="0" hangingPunct="0">
              <a:spcBef>
                <a:spcPts val="600"/>
              </a:spcBef>
              <a:buClr>
                <a:srgbClr val="BCA36A"/>
              </a:buClr>
              <a:buSzPct val="130000"/>
              <a:buFont typeface="Arial" panose="020B0604020202020204" pitchFamily="34" charset="0"/>
              <a:buChar char="•"/>
            </a:pPr>
            <a:r>
              <a:rPr lang="en-GB" sz="1333" dirty="0">
                <a:solidFill>
                  <a:srgbClr val="4F81BD"/>
                </a:solidFill>
                <a:ea typeface="MS PGothic" pitchFamily="34" charset="-128"/>
                <a:cs typeface="Arial" pitchFamily="34" charset="0"/>
              </a:rPr>
              <a:t>The product and process should be easily traceable and tracked for KPIs efficiency and control</a:t>
            </a:r>
          </a:p>
          <a:p>
            <a:pPr defTabSz="912740" eaLnBrk="0" hangingPunct="0">
              <a:spcBef>
                <a:spcPts val="600"/>
              </a:spcBef>
              <a:buClr>
                <a:srgbClr val="BCA36A"/>
              </a:buClr>
              <a:buSzPct val="130000"/>
            </a:pPr>
            <a:endParaRPr lang="en-GB" sz="1333" dirty="0">
              <a:solidFill>
                <a:srgbClr val="4F81BD"/>
              </a:solidFill>
              <a:ea typeface="MS PGothic" pitchFamily="34" charset="-128"/>
              <a:cs typeface="Arial" pitchFamily="34" charset="0"/>
            </a:endParaRPr>
          </a:p>
        </p:txBody>
      </p:sp>
      <p:sp>
        <p:nvSpPr>
          <p:cNvPr id="15" name="ZoneTexte 76"/>
          <p:cNvSpPr txBox="1">
            <a:spLocks noChangeArrowheads="1"/>
          </p:cNvSpPr>
          <p:nvPr/>
        </p:nvSpPr>
        <p:spPr bwMode="auto">
          <a:xfrm>
            <a:off x="5964812" y="2182618"/>
            <a:ext cx="1953120" cy="477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ts val="600"/>
              </a:spcBef>
              <a:buFont typeface="Arial" charset="0"/>
              <a:defRPr sz="1600" b="1">
                <a:solidFill>
                  <a:srgbClr val="002060"/>
                </a:solidFill>
                <a:latin typeface="Arial Narrow" pitchFamily="34" charset="0"/>
              </a:defRPr>
            </a:lvl1pPr>
            <a:lvl2pPr marL="742950" indent="-285750" eaLnBrk="0" hangingPunct="0">
              <a:spcBef>
                <a:spcPct val="20000"/>
              </a:spcBef>
              <a:buClr>
                <a:schemeClr val="tx2"/>
              </a:buClr>
              <a:buFont typeface="Arial" charset="0"/>
              <a:buChar char="•"/>
              <a:defRPr sz="1600">
                <a:solidFill>
                  <a:srgbClr val="002060"/>
                </a:solidFill>
                <a:latin typeface="Arial Narrow" pitchFamily="34" charset="0"/>
              </a:defRPr>
            </a:lvl2pPr>
            <a:lvl3pPr marL="1143000" indent="-228600" eaLnBrk="0" hangingPunct="0">
              <a:spcBef>
                <a:spcPct val="20000"/>
              </a:spcBef>
              <a:buClr>
                <a:schemeClr val="tx2"/>
              </a:buClr>
              <a:buFont typeface="Arial" charset="0"/>
              <a:buChar char="–"/>
              <a:defRPr sz="1600">
                <a:solidFill>
                  <a:srgbClr val="002060"/>
                </a:solidFill>
                <a:latin typeface="Arial Narrow" pitchFamily="34" charset="0"/>
              </a:defRPr>
            </a:lvl3pPr>
            <a:lvl4pPr marL="1600200" indent="-228600" eaLnBrk="0" hangingPunct="0">
              <a:spcBef>
                <a:spcPct val="20000"/>
              </a:spcBef>
              <a:buClr>
                <a:schemeClr val="tx2"/>
              </a:buClr>
              <a:buFont typeface="Arial" charset="0"/>
              <a:buChar char="•"/>
              <a:defRPr sz="1600">
                <a:solidFill>
                  <a:srgbClr val="002060"/>
                </a:solidFill>
                <a:latin typeface="Arial Narrow" pitchFamily="34" charset="0"/>
              </a:defRPr>
            </a:lvl4pPr>
            <a:lvl5pPr marL="2057400" indent="-228600" eaLnBrk="0" hangingPunct="0">
              <a:spcBef>
                <a:spcPct val="20000"/>
              </a:spcBef>
              <a:buClr>
                <a:schemeClr val="tx2"/>
              </a:buClr>
              <a:buFont typeface="Arial" charset="0"/>
              <a:buChar char="–"/>
              <a:defRPr sz="1600">
                <a:solidFill>
                  <a:srgbClr val="002060"/>
                </a:solidFill>
                <a:latin typeface="Arial Narrow" pitchFamily="34" charset="0"/>
              </a:defRPr>
            </a:lvl5pPr>
            <a:lvl6pPr marL="25146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6pPr>
            <a:lvl7pPr marL="29718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7pPr>
            <a:lvl8pPr marL="34290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8pPr>
            <a:lvl9pPr marL="3886200" indent="-228600" eaLnBrk="0" fontAlgn="base" hangingPunct="0">
              <a:spcBef>
                <a:spcPct val="20000"/>
              </a:spcBef>
              <a:spcAft>
                <a:spcPct val="0"/>
              </a:spcAft>
              <a:buClr>
                <a:schemeClr val="tx2"/>
              </a:buClr>
              <a:buFont typeface="Arial" charset="0"/>
              <a:buChar char="–"/>
              <a:defRPr sz="1600">
                <a:solidFill>
                  <a:srgbClr val="002060"/>
                </a:solidFill>
                <a:latin typeface="Arial Narrow" pitchFamily="34" charset="0"/>
              </a:defRPr>
            </a:lvl9pPr>
          </a:lstStyle>
          <a:p>
            <a:pPr algn="ctr" defTabSz="912740" eaLnBrk="1" hangingPunct="1">
              <a:lnSpc>
                <a:spcPts val="3000"/>
              </a:lnSpc>
              <a:spcBef>
                <a:spcPct val="0"/>
              </a:spcBef>
            </a:pPr>
            <a:r>
              <a:rPr lang="en-GB" altLang="en-US" sz="2400" dirty="0">
                <a:solidFill>
                  <a:srgbClr val="4F81BD"/>
                </a:solidFill>
                <a:latin typeface="Calibri"/>
              </a:rPr>
              <a:t>Traceability </a:t>
            </a:r>
          </a:p>
        </p:txBody>
      </p:sp>
      <p:grpSp>
        <p:nvGrpSpPr>
          <p:cNvPr id="16" name="Groupe 2"/>
          <p:cNvGrpSpPr/>
          <p:nvPr/>
        </p:nvGrpSpPr>
        <p:grpSpPr>
          <a:xfrm>
            <a:off x="396024" y="3335629"/>
            <a:ext cx="2250584" cy="2665927"/>
            <a:chOff x="1244421" y="2772744"/>
            <a:chExt cx="1593001" cy="1593000"/>
          </a:xfrm>
        </p:grpSpPr>
        <p:sp>
          <p:nvSpPr>
            <p:cNvPr id="26" name="Arc 25"/>
            <p:cNvSpPr/>
            <p:nvPr/>
          </p:nvSpPr>
          <p:spPr>
            <a:xfrm>
              <a:off x="1244421" y="2772744"/>
              <a:ext cx="1593001" cy="1593000"/>
            </a:xfrm>
            <a:prstGeom prst="arc">
              <a:avLst>
                <a:gd name="adj1" fmla="val 14191708"/>
                <a:gd name="adj2" fmla="val 18759493"/>
              </a:avLst>
            </a:prstGeom>
            <a:ln w="1905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sp>
          <p:nvSpPr>
            <p:cNvPr id="27" name="Arc 26"/>
            <p:cNvSpPr/>
            <p:nvPr/>
          </p:nvSpPr>
          <p:spPr>
            <a:xfrm>
              <a:off x="1244421" y="2772744"/>
              <a:ext cx="1593001" cy="1593000"/>
            </a:xfrm>
            <a:prstGeom prst="arc">
              <a:avLst>
                <a:gd name="adj1" fmla="val 9243155"/>
                <a:gd name="adj2" fmla="val 13834120"/>
              </a:avLst>
            </a:prstGeom>
            <a:ln w="1905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sp>
          <p:nvSpPr>
            <p:cNvPr id="28" name="Arc 27"/>
            <p:cNvSpPr/>
            <p:nvPr/>
          </p:nvSpPr>
          <p:spPr>
            <a:xfrm>
              <a:off x="1244421" y="2772744"/>
              <a:ext cx="1593001" cy="1593000"/>
            </a:xfrm>
            <a:prstGeom prst="arc">
              <a:avLst>
                <a:gd name="adj1" fmla="val 3331129"/>
                <a:gd name="adj2" fmla="val 8851176"/>
              </a:avLst>
            </a:prstGeom>
            <a:ln w="190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grpSp>
      <p:grpSp>
        <p:nvGrpSpPr>
          <p:cNvPr id="17" name="Groupe 2"/>
          <p:cNvGrpSpPr/>
          <p:nvPr/>
        </p:nvGrpSpPr>
        <p:grpSpPr>
          <a:xfrm>
            <a:off x="3090929" y="3206841"/>
            <a:ext cx="2550017" cy="3052293"/>
            <a:chOff x="1244421" y="2738412"/>
            <a:chExt cx="1611311" cy="1627332"/>
          </a:xfrm>
        </p:grpSpPr>
        <p:sp>
          <p:nvSpPr>
            <p:cNvPr id="23" name="Arc 22"/>
            <p:cNvSpPr/>
            <p:nvPr/>
          </p:nvSpPr>
          <p:spPr>
            <a:xfrm>
              <a:off x="1262731" y="2738412"/>
              <a:ext cx="1593001" cy="1593000"/>
            </a:xfrm>
            <a:prstGeom prst="arc">
              <a:avLst>
                <a:gd name="adj1" fmla="val 14191708"/>
                <a:gd name="adj2" fmla="val 18759493"/>
              </a:avLst>
            </a:prstGeom>
            <a:ln w="1905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sp>
          <p:nvSpPr>
            <p:cNvPr id="24" name="Arc 23"/>
            <p:cNvSpPr/>
            <p:nvPr/>
          </p:nvSpPr>
          <p:spPr>
            <a:xfrm>
              <a:off x="1244421" y="2772744"/>
              <a:ext cx="1593001" cy="1593000"/>
            </a:xfrm>
            <a:prstGeom prst="arc">
              <a:avLst>
                <a:gd name="adj1" fmla="val 9243155"/>
                <a:gd name="adj2" fmla="val 13834120"/>
              </a:avLst>
            </a:prstGeom>
            <a:ln w="190500">
              <a:solidFill>
                <a:srgbClr val="92D05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sp>
          <p:nvSpPr>
            <p:cNvPr id="25" name="Arc 24"/>
            <p:cNvSpPr/>
            <p:nvPr/>
          </p:nvSpPr>
          <p:spPr>
            <a:xfrm>
              <a:off x="1244421" y="2772744"/>
              <a:ext cx="1593001" cy="1593000"/>
            </a:xfrm>
            <a:prstGeom prst="arc">
              <a:avLst>
                <a:gd name="adj1" fmla="val 3331129"/>
                <a:gd name="adj2" fmla="val 8851176"/>
              </a:avLst>
            </a:prstGeom>
            <a:ln w="190500">
              <a:solidFill>
                <a:srgbClr val="00B05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grpSp>
      <p:grpSp>
        <p:nvGrpSpPr>
          <p:cNvPr id="18" name="Groupe 2"/>
          <p:cNvGrpSpPr/>
          <p:nvPr/>
        </p:nvGrpSpPr>
        <p:grpSpPr>
          <a:xfrm>
            <a:off x="5834130" y="3400023"/>
            <a:ext cx="2075825" cy="2575774"/>
            <a:chOff x="1244421" y="2772744"/>
            <a:chExt cx="1593001" cy="1593000"/>
          </a:xfrm>
        </p:grpSpPr>
        <p:sp>
          <p:nvSpPr>
            <p:cNvPr id="20" name="Arc 19"/>
            <p:cNvSpPr/>
            <p:nvPr/>
          </p:nvSpPr>
          <p:spPr>
            <a:xfrm>
              <a:off x="1244421" y="2772744"/>
              <a:ext cx="1593001" cy="1593000"/>
            </a:xfrm>
            <a:prstGeom prst="arc">
              <a:avLst>
                <a:gd name="adj1" fmla="val 14191708"/>
                <a:gd name="adj2" fmla="val 18759493"/>
              </a:avLst>
            </a:prstGeom>
            <a:ln w="1905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sp>
          <p:nvSpPr>
            <p:cNvPr id="21" name="Arc 20"/>
            <p:cNvSpPr/>
            <p:nvPr/>
          </p:nvSpPr>
          <p:spPr>
            <a:xfrm>
              <a:off x="1244421" y="2772744"/>
              <a:ext cx="1593001" cy="1593000"/>
            </a:xfrm>
            <a:prstGeom prst="arc">
              <a:avLst>
                <a:gd name="adj1" fmla="val 9243155"/>
                <a:gd name="adj2" fmla="val 13834120"/>
              </a:avLst>
            </a:prstGeom>
            <a:ln w="1905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sp>
          <p:nvSpPr>
            <p:cNvPr id="22" name="Arc 21"/>
            <p:cNvSpPr/>
            <p:nvPr/>
          </p:nvSpPr>
          <p:spPr>
            <a:xfrm>
              <a:off x="1244421" y="2772744"/>
              <a:ext cx="1593001" cy="1593000"/>
            </a:xfrm>
            <a:prstGeom prst="arc">
              <a:avLst>
                <a:gd name="adj1" fmla="val 3331129"/>
                <a:gd name="adj2" fmla="val 8851176"/>
              </a:avLst>
            </a:prstGeom>
            <a:ln w="1905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2400" dirty="0">
                <a:solidFill>
                  <a:srgbClr val="000000"/>
                </a:solidFill>
              </a:endParaRPr>
            </a:p>
          </p:txBody>
        </p:sp>
      </p:grpSp>
      <p:cxnSp>
        <p:nvCxnSpPr>
          <p:cNvPr id="19" name="Connecteur droit 50"/>
          <p:cNvCxnSpPr>
            <a:cxnSpLocks/>
            <a:endCxn id="15" idx="2"/>
          </p:cNvCxnSpPr>
          <p:nvPr/>
        </p:nvCxnSpPr>
        <p:spPr>
          <a:xfrm flipV="1">
            <a:off x="6941372" y="2659673"/>
            <a:ext cx="0" cy="468321"/>
          </a:xfrm>
          <a:prstGeom prst="line">
            <a:avLst/>
          </a:prstGeom>
          <a:ln w="38100">
            <a:solidFill>
              <a:schemeClr val="accent1"/>
            </a:solidFill>
            <a:prstDash val="sysDot"/>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52400" y="228600"/>
            <a:ext cx="781159" cy="818727"/>
          </a:xfrm>
          <a:prstGeom prst="rect">
            <a:avLst/>
          </a:prstGeom>
        </p:spPr>
      </p:pic>
    </p:spTree>
    <p:extLst>
      <p:ext uri="{BB962C8B-B14F-4D97-AF65-F5344CB8AC3E}">
        <p14:creationId xmlns:p14="http://schemas.microsoft.com/office/powerpoint/2010/main" xmlns="" val="412164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5797" y="228600"/>
            <a:ext cx="4724400" cy="1143000"/>
          </a:xfrm>
        </p:spPr>
        <p:txBody>
          <a:bodyPr>
            <a:normAutofit fontScale="90000"/>
          </a:bodyPr>
          <a:lstStyle/>
          <a:p>
            <a:r>
              <a:rPr lang="en-GB" dirty="0">
                <a:solidFill>
                  <a:srgbClr val="FF0000"/>
                </a:solidFill>
              </a:rPr>
              <a:t>Project Milestones</a:t>
            </a:r>
            <a:br>
              <a:rPr lang="en-GB" dirty="0">
                <a:solidFill>
                  <a:srgbClr val="FF0000"/>
                </a:solidFill>
              </a:rPr>
            </a:br>
            <a:r>
              <a:rPr lang="en-GB" dirty="0">
                <a:solidFill>
                  <a:srgbClr val="FF0000"/>
                </a:solidFill>
              </a:rPr>
              <a:t>Methodology </a:t>
            </a:r>
            <a:endParaRPr lang="en-US" dirty="0">
              <a:solidFill>
                <a:srgbClr val="FF0000"/>
              </a:solidFill>
              <a:latin typeface="+mn-lt"/>
              <a:ea typeface="+mn-ea"/>
              <a:cs typeface="+mn-cs"/>
            </a:endParaRPr>
          </a:p>
        </p:txBody>
      </p:sp>
      <p:graphicFrame>
        <p:nvGraphicFramePr>
          <p:cNvPr id="6" name="Diagram 5"/>
          <p:cNvGraphicFramePr/>
          <p:nvPr>
            <p:extLst>
              <p:ext uri="{D42A27DB-BD31-4B8C-83A1-F6EECF244321}">
                <p14:modId xmlns:p14="http://schemas.microsoft.com/office/powerpoint/2010/main" xmlns="" val="2344095907"/>
              </p:ext>
            </p:extLst>
          </p:nvPr>
        </p:nvGraphicFramePr>
        <p:xfrm>
          <a:off x="413538" y="3068960"/>
          <a:ext cx="8370930" cy="2160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Arrow: Curved Down 6"/>
          <p:cNvSpPr/>
          <p:nvPr/>
        </p:nvSpPr>
        <p:spPr>
          <a:xfrm>
            <a:off x="3329862" y="1916832"/>
            <a:ext cx="2316270" cy="10801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Rectangle 28"/>
          <p:cNvSpPr/>
          <p:nvPr/>
        </p:nvSpPr>
        <p:spPr>
          <a:xfrm>
            <a:off x="3736627" y="2286000"/>
            <a:ext cx="1368773" cy="369332"/>
          </a:xfrm>
          <a:prstGeom prst="rect">
            <a:avLst/>
          </a:prstGeom>
        </p:spPr>
        <p:txBody>
          <a:bodyPr wrap="none">
            <a:spAutoFit/>
          </a:bodyPr>
          <a:lstStyle/>
          <a:p>
            <a:r>
              <a:rPr lang="en-GB" dirty="0"/>
              <a:t>Gap Analysis</a:t>
            </a:r>
          </a:p>
        </p:txBody>
      </p:sp>
      <p:pic>
        <p:nvPicPr>
          <p:cNvPr id="8" name="Picture 7">
            <a:extLst>
              <a:ext uri="{FF2B5EF4-FFF2-40B4-BE49-F238E27FC236}">
                <a16:creationId xmlns="" xmlns:a16="http://schemas.microsoft.com/office/drawing/2014/main" id="{2C9DC4C7-558C-4363-BB50-001F0C153EF4}"/>
              </a:ext>
            </a:extLst>
          </p:cNvPr>
          <p:cNvPicPr>
            <a:picLocks noChangeAspect="1"/>
          </p:cNvPicPr>
          <p:nvPr/>
        </p:nvPicPr>
        <p:blipFill rotWithShape="1">
          <a:blip r:embed="rId7"/>
          <a:srcRect l="27744" r="17627" b="41769"/>
          <a:stretch/>
        </p:blipFill>
        <p:spPr>
          <a:xfrm>
            <a:off x="152400" y="228600"/>
            <a:ext cx="781159" cy="818727"/>
          </a:xfrm>
          <a:prstGeom prst="rect">
            <a:avLst/>
          </a:prstGeom>
        </p:spPr>
      </p:pic>
    </p:spTree>
    <p:extLst>
      <p:ext uri="{BB962C8B-B14F-4D97-AF65-F5344CB8AC3E}">
        <p14:creationId xmlns:p14="http://schemas.microsoft.com/office/powerpoint/2010/main" xmlns="" val="29449390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440174-CD0D-4F3F-AB16-955C0A2B18DC}"/>
              </a:ext>
            </a:extLst>
          </p:cNvPr>
          <p:cNvSpPr>
            <a:spLocks noGrp="1"/>
          </p:cNvSpPr>
          <p:nvPr>
            <p:ph type="title"/>
          </p:nvPr>
        </p:nvSpPr>
        <p:spPr>
          <a:xfrm>
            <a:off x="2514600" y="475827"/>
            <a:ext cx="4343400" cy="1143000"/>
          </a:xfrm>
        </p:spPr>
        <p:txBody>
          <a:bodyPr>
            <a:normAutofit fontScale="90000"/>
          </a:bodyPr>
          <a:lstStyle/>
          <a:p>
            <a:r>
              <a:rPr lang="en-US" dirty="0"/>
              <a:t>Project Milestones </a:t>
            </a:r>
            <a:br>
              <a:rPr lang="en-US" dirty="0"/>
            </a:br>
            <a:r>
              <a:rPr lang="en-US" dirty="0">
                <a:solidFill>
                  <a:srgbClr val="FF0000"/>
                </a:solidFill>
              </a:rPr>
              <a:t>Roadmap</a:t>
            </a:r>
            <a:endParaRPr lang="en-GB" dirty="0">
              <a:solidFill>
                <a:srgbClr val="FF0000"/>
              </a:solidFill>
            </a:endParaRPr>
          </a:p>
        </p:txBody>
      </p:sp>
      <p:graphicFrame>
        <p:nvGraphicFramePr>
          <p:cNvPr id="3" name="Diagram 2">
            <a:extLst>
              <a:ext uri="{FF2B5EF4-FFF2-40B4-BE49-F238E27FC236}">
                <a16:creationId xmlns="" xmlns:a16="http://schemas.microsoft.com/office/drawing/2014/main" id="{8721EEAD-65FB-4C48-B586-D7AB25E30F3F}"/>
              </a:ext>
            </a:extLst>
          </p:cNvPr>
          <p:cNvGraphicFramePr/>
          <p:nvPr>
            <p:extLst>
              <p:ext uri="{D42A27DB-BD31-4B8C-83A1-F6EECF244321}">
                <p14:modId xmlns:p14="http://schemas.microsoft.com/office/powerpoint/2010/main" xmlns="" val="2600130850"/>
              </p:ext>
            </p:extLst>
          </p:nvPr>
        </p:nvGraphicFramePr>
        <p:xfrm>
          <a:off x="152400" y="1657118"/>
          <a:ext cx="8677844" cy="3360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Image result for correct sign">
            <a:extLst>
              <a:ext uri="{FF2B5EF4-FFF2-40B4-BE49-F238E27FC236}">
                <a16:creationId xmlns="" xmlns:a16="http://schemas.microsoft.com/office/drawing/2014/main" id="{4C316868-3973-4753-8418-B552B6F0F58E}"/>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609600" y="4876800"/>
            <a:ext cx="426575" cy="568766"/>
          </a:xfrm>
          <a:prstGeom prst="rect">
            <a:avLst/>
          </a:prstGeom>
          <a:noFill/>
          <a:extLst>
            <a:ext uri="{909E8E84-426E-40DD-AFC4-6F175D3DCCD1}">
              <a14:hiddenFill xmlns:a14="http://schemas.microsoft.com/office/drawing/2010/main" xmlns="">
                <a:solidFill>
                  <a:srgbClr val="FFFFFF"/>
                </a:solidFill>
              </a14:hiddenFill>
            </a:ext>
          </a:extLst>
        </p:spPr>
      </p:pic>
      <p:pic>
        <p:nvPicPr>
          <p:cNvPr id="31" name="Picture 2" descr="Image result for correct sign">
            <a:extLst>
              <a:ext uri="{FF2B5EF4-FFF2-40B4-BE49-F238E27FC236}">
                <a16:creationId xmlns="" xmlns:a16="http://schemas.microsoft.com/office/drawing/2014/main" id="{06560167-9F31-43A7-B701-2BBC2AA20424}"/>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2433339" y="4888159"/>
            <a:ext cx="426575" cy="568766"/>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a:extLst>
              <a:ext uri="{FF2B5EF4-FFF2-40B4-BE49-F238E27FC236}">
                <a16:creationId xmlns="" xmlns:a16="http://schemas.microsoft.com/office/drawing/2014/main" id="{2C9DC4C7-558C-4363-BB50-001F0C153EF4}"/>
              </a:ext>
            </a:extLst>
          </p:cNvPr>
          <p:cNvPicPr>
            <a:picLocks noChangeAspect="1"/>
          </p:cNvPicPr>
          <p:nvPr/>
        </p:nvPicPr>
        <p:blipFill rotWithShape="1">
          <a:blip r:embed="rId8"/>
          <a:srcRect l="27744" r="17627" b="41769"/>
          <a:stretch/>
        </p:blipFill>
        <p:spPr>
          <a:xfrm>
            <a:off x="152400" y="228600"/>
            <a:ext cx="781159" cy="818727"/>
          </a:xfrm>
          <a:prstGeom prst="rect">
            <a:avLst/>
          </a:prstGeom>
        </p:spPr>
      </p:pic>
    </p:spTree>
    <p:extLst>
      <p:ext uri="{BB962C8B-B14F-4D97-AF65-F5344CB8AC3E}">
        <p14:creationId xmlns:p14="http://schemas.microsoft.com/office/powerpoint/2010/main" xmlns="" val="17251264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602" y="495300"/>
            <a:ext cx="7165024" cy="1295400"/>
          </a:xfrm>
        </p:spPr>
        <p:txBody>
          <a:bodyPr>
            <a:noAutofit/>
          </a:bodyPr>
          <a:lstStyle/>
          <a:p>
            <a:r>
              <a:rPr lang="en-US" sz="2800" b="1" dirty="0" smtClean="0">
                <a:solidFill>
                  <a:srgbClr val="FF0000"/>
                </a:solidFill>
              </a:rPr>
              <a:t>Why Supplementary </a:t>
            </a:r>
            <a:r>
              <a:rPr lang="en-US" sz="2800" b="1" dirty="0">
                <a:solidFill>
                  <a:srgbClr val="FF0000"/>
                </a:solidFill>
              </a:rPr>
              <a:t>and complementary private health insurance </a:t>
            </a:r>
            <a:r>
              <a:rPr lang="en-US" sz="2800" b="1" dirty="0" smtClean="0">
                <a:solidFill>
                  <a:srgbClr val="FF0000"/>
                </a:solidFill>
              </a:rPr>
              <a:t>are important to the </a:t>
            </a:r>
            <a:r>
              <a:rPr lang="en-US" sz="2800" b="1" dirty="0">
                <a:solidFill>
                  <a:srgbClr val="FF0000"/>
                </a:solidFill>
              </a:rPr>
              <a:t>Egyptian health care system </a:t>
            </a:r>
            <a:r>
              <a:rPr lang="en-US" sz="2800" b="1" dirty="0" smtClean="0">
                <a:solidFill>
                  <a:srgbClr val="FF0000"/>
                </a:solidFill>
              </a:rPr>
              <a:t>:</a:t>
            </a:r>
            <a:r>
              <a:rPr lang="en-US" sz="2800" b="1" dirty="0">
                <a:solidFill>
                  <a:srgbClr val="FF0000"/>
                </a:solidFill>
              </a:rPr>
              <a:t/>
            </a:r>
            <a:br>
              <a:rPr lang="en-US" sz="2800" b="1" dirty="0">
                <a:solidFill>
                  <a:srgbClr val="FF0000"/>
                </a:solidFill>
              </a:rPr>
            </a:br>
            <a:endParaRPr lang="en-US" sz="2800" b="1" dirty="0">
              <a:solidFill>
                <a:srgbClr val="FF0000"/>
              </a:solidFill>
            </a:endParaRPr>
          </a:p>
        </p:txBody>
      </p:sp>
      <p:sp>
        <p:nvSpPr>
          <p:cNvPr id="3" name="Content Placeholder 2"/>
          <p:cNvSpPr>
            <a:spLocks noGrp="1"/>
          </p:cNvSpPr>
          <p:nvPr>
            <p:ph idx="1"/>
          </p:nvPr>
        </p:nvSpPr>
        <p:spPr>
          <a:xfrm>
            <a:off x="228600" y="2221185"/>
            <a:ext cx="8686800" cy="3312840"/>
          </a:xfrm>
        </p:spPr>
        <p:txBody>
          <a:bodyPr/>
          <a:lstStyle/>
          <a:p>
            <a:r>
              <a:rPr lang="en-US" dirty="0"/>
              <a:t>Health gain</a:t>
            </a:r>
          </a:p>
          <a:p>
            <a:r>
              <a:rPr lang="en-US" dirty="0" smtClean="0"/>
              <a:t>Sustainability </a:t>
            </a:r>
            <a:r>
              <a:rPr lang="en-US" dirty="0"/>
              <a:t>of health care financing</a:t>
            </a:r>
          </a:p>
          <a:p>
            <a:r>
              <a:rPr lang="en-US" dirty="0" smtClean="0"/>
              <a:t>Efficiency </a:t>
            </a:r>
            <a:r>
              <a:rPr lang="en-US" dirty="0"/>
              <a:t>of health care delivery</a:t>
            </a:r>
          </a:p>
          <a:p>
            <a:r>
              <a:rPr lang="en-US" dirty="0" smtClean="0"/>
              <a:t>Financial </a:t>
            </a:r>
            <a:r>
              <a:rPr lang="en-US" dirty="0"/>
              <a:t>protection of </a:t>
            </a:r>
            <a:r>
              <a:rPr lang="en-US" dirty="0" smtClean="0"/>
              <a:t> the system</a:t>
            </a:r>
          </a:p>
          <a:p>
            <a:endParaRPr lang="en-US" dirty="0"/>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52400" y="228600"/>
            <a:ext cx="781159" cy="818727"/>
          </a:xfrm>
          <a:prstGeom prst="rect">
            <a:avLst/>
          </a:prstGeom>
        </p:spPr>
      </p:pic>
    </p:spTree>
    <p:extLst>
      <p:ext uri="{BB962C8B-B14F-4D97-AF65-F5344CB8AC3E}">
        <p14:creationId xmlns:p14="http://schemas.microsoft.com/office/powerpoint/2010/main" xmlns="" val="2239835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4124325"/>
            <a:ext cx="5105400" cy="12096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800" b="1" dirty="0" smtClean="0">
                <a:solidFill>
                  <a:srgbClr val="C0504D">
                    <a:lumMod val="75000"/>
                  </a:srgbClr>
                </a:solidFill>
                <a:cs typeface="Calibri" panose="020F0502020204030204" pitchFamily="34" charset="0"/>
              </a:rPr>
              <a:t>Recommendations</a:t>
            </a:r>
            <a:endParaRPr lang="en-GB" sz="4800" b="1" dirty="0">
              <a:solidFill>
                <a:srgbClr val="C0504D">
                  <a:lumMod val="75000"/>
                </a:srgbClr>
              </a:solidFill>
              <a:cs typeface="Calibri" panose="020F0502020204030204" pitchFamily="34" charset="0"/>
            </a:endParaRPr>
          </a:p>
        </p:txBody>
      </p:sp>
      <p:pic>
        <p:nvPicPr>
          <p:cNvPr id="3" name="Picture 2">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3154637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04984" y="211081"/>
            <a:ext cx="7661787" cy="7251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sz="3600" dirty="0" smtClean="0">
                <a:solidFill>
                  <a:srgbClr val="C0504D">
                    <a:lumMod val="75000"/>
                  </a:srgbClr>
                </a:solidFill>
              </a:rPr>
              <a:t>Perspectives of SHI and CHI in Egypt</a:t>
            </a:r>
            <a:endParaRPr lang="en-GB" sz="3600" dirty="0">
              <a:solidFill>
                <a:srgbClr val="C0504D">
                  <a:lumMod val="75000"/>
                </a:srgbClr>
              </a:solidFill>
            </a:endParaRPr>
          </a:p>
        </p:txBody>
      </p:sp>
      <p:sp>
        <p:nvSpPr>
          <p:cNvPr id="5" name="Content Placeholder 2"/>
          <p:cNvSpPr txBox="1">
            <a:spLocks/>
          </p:cNvSpPr>
          <p:nvPr/>
        </p:nvSpPr>
        <p:spPr>
          <a:xfrm>
            <a:off x="152400" y="1853544"/>
            <a:ext cx="8796528" cy="259463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en-GB" sz="2400" dirty="0" smtClean="0">
                <a:solidFill>
                  <a:sysClr val="windowText" lastClr="000000"/>
                </a:solidFill>
              </a:rPr>
              <a:t>Supplementary and complementary private health insurance can play a significant role in the Egyptian healthcare system based on:</a:t>
            </a:r>
          </a:p>
          <a:p>
            <a:pPr marL="1028700" lvl="1" indent="-571500">
              <a:buFont typeface="+mj-lt"/>
              <a:buAutoNum type="arabicPeriod"/>
              <a:defRPr/>
            </a:pPr>
            <a:r>
              <a:rPr lang="en-GB" dirty="0" smtClean="0">
                <a:solidFill>
                  <a:sysClr val="windowText" lastClr="000000"/>
                </a:solidFill>
              </a:rPr>
              <a:t>large proportion of out of pocket payments</a:t>
            </a:r>
          </a:p>
          <a:p>
            <a:pPr marL="1028700" lvl="1" indent="-571500">
              <a:buFont typeface="+mj-lt"/>
              <a:buAutoNum type="arabicPeriod"/>
              <a:defRPr/>
            </a:pPr>
            <a:r>
              <a:rPr lang="en-GB" dirty="0" smtClean="0">
                <a:solidFill>
                  <a:sysClr val="windowText" lastClr="000000"/>
                </a:solidFill>
              </a:rPr>
              <a:t>small proportion of private health insurance expenditures</a:t>
            </a:r>
          </a:p>
          <a:p>
            <a:pPr marL="1028700" lvl="1" indent="-571500">
              <a:buFont typeface="+mj-lt"/>
              <a:buAutoNum type="arabicPeriod"/>
              <a:defRPr/>
            </a:pPr>
            <a:r>
              <a:rPr lang="en-GB" dirty="0" smtClean="0">
                <a:solidFill>
                  <a:sysClr val="windowText" lastClr="000000"/>
                </a:solidFill>
              </a:rPr>
              <a:t>incomprehensive basic benefit package</a:t>
            </a:r>
            <a:endParaRPr lang="en-GB" dirty="0">
              <a:solidFill>
                <a:sysClr val="windowText" lastClr="000000"/>
              </a:solidFill>
            </a:endParaRPr>
          </a:p>
        </p:txBody>
      </p:sp>
      <p:pic>
        <p:nvPicPr>
          <p:cNvPr id="6" name="Picture 5">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971340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33561" y="152399"/>
            <a:ext cx="7540732" cy="725121"/>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dirty="0" smtClean="0">
                <a:solidFill>
                  <a:srgbClr val="ED7D31"/>
                </a:solidFill>
              </a:rPr>
              <a:t>Questions before the design of the PHI system cont.</a:t>
            </a:r>
            <a:endParaRPr lang="en-GB" dirty="0">
              <a:solidFill>
                <a:srgbClr val="ED7D31"/>
              </a:solidFill>
            </a:endParaRPr>
          </a:p>
        </p:txBody>
      </p:sp>
      <p:sp>
        <p:nvSpPr>
          <p:cNvPr id="3" name="Content Placeholder 2"/>
          <p:cNvSpPr txBox="1">
            <a:spLocks/>
          </p:cNvSpPr>
          <p:nvPr/>
        </p:nvSpPr>
        <p:spPr>
          <a:xfrm>
            <a:off x="438151" y="1276350"/>
            <a:ext cx="7696200" cy="488852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GB" b="1" dirty="0" smtClean="0">
                <a:solidFill>
                  <a:sysClr val="windowText" lastClr="000000"/>
                </a:solidFill>
              </a:rPr>
              <a:t>CHI and SHI design</a:t>
            </a:r>
            <a:endParaRPr lang="en-GB" dirty="0" smtClean="0">
              <a:solidFill>
                <a:sysClr val="windowText" lastClr="000000"/>
              </a:solidFill>
            </a:endParaRPr>
          </a:p>
          <a:p>
            <a:pPr>
              <a:defRPr/>
            </a:pPr>
            <a:r>
              <a:rPr lang="en-GB" dirty="0" smtClean="0">
                <a:solidFill>
                  <a:sysClr val="windowText" lastClr="000000"/>
                </a:solidFill>
              </a:rPr>
              <a:t>What type of services should be offered?</a:t>
            </a:r>
          </a:p>
          <a:p>
            <a:pPr lvl="1">
              <a:defRPr/>
            </a:pPr>
            <a:r>
              <a:rPr lang="en-GB" dirty="0" smtClean="0">
                <a:solidFill>
                  <a:sysClr val="windowText" lastClr="000000"/>
                </a:solidFill>
              </a:rPr>
              <a:t>all in-kind benefits</a:t>
            </a:r>
          </a:p>
          <a:p>
            <a:pPr lvl="1">
              <a:defRPr/>
            </a:pPr>
            <a:r>
              <a:rPr lang="en-GB" dirty="0" smtClean="0">
                <a:solidFill>
                  <a:sysClr val="windowText" lastClr="000000"/>
                </a:solidFill>
              </a:rPr>
              <a:t>co-payment (CHI)</a:t>
            </a:r>
          </a:p>
          <a:p>
            <a:pPr lvl="1">
              <a:defRPr/>
            </a:pPr>
            <a:r>
              <a:rPr lang="en-GB" dirty="0" smtClean="0">
                <a:solidFill>
                  <a:sysClr val="windowText" lastClr="000000"/>
                </a:solidFill>
              </a:rPr>
              <a:t>higher quality care (SHI)</a:t>
            </a:r>
          </a:p>
          <a:p>
            <a:pPr lvl="1">
              <a:defRPr/>
            </a:pPr>
            <a:r>
              <a:rPr lang="en-GB" dirty="0" smtClean="0">
                <a:solidFill>
                  <a:sysClr val="windowText" lastClr="000000"/>
                </a:solidFill>
              </a:rPr>
              <a:t>better access (SHI)</a:t>
            </a:r>
          </a:p>
          <a:p>
            <a:pPr>
              <a:defRPr/>
            </a:pPr>
            <a:r>
              <a:rPr lang="en-GB" dirty="0" smtClean="0">
                <a:solidFill>
                  <a:sysClr val="windowText" lastClr="000000"/>
                </a:solidFill>
              </a:rPr>
              <a:t>What type of methods should be used?</a:t>
            </a:r>
          </a:p>
          <a:p>
            <a:pPr lvl="1">
              <a:defRPr/>
            </a:pPr>
            <a:r>
              <a:rPr lang="en-GB" dirty="0" smtClean="0">
                <a:solidFill>
                  <a:sysClr val="windowText" lastClr="000000"/>
                </a:solidFill>
              </a:rPr>
              <a:t>to incentivise</a:t>
            </a:r>
          </a:p>
          <a:p>
            <a:pPr lvl="1">
              <a:defRPr/>
            </a:pPr>
            <a:r>
              <a:rPr lang="en-GB" dirty="0" smtClean="0">
                <a:solidFill>
                  <a:sysClr val="windowText" lastClr="000000"/>
                </a:solidFill>
              </a:rPr>
              <a:t>to finance , e.g. collect premiums, MSAs</a:t>
            </a:r>
          </a:p>
          <a:p>
            <a:pPr lvl="1">
              <a:defRPr/>
            </a:pPr>
            <a:r>
              <a:rPr lang="en-GB" dirty="0" smtClean="0">
                <a:solidFill>
                  <a:sysClr val="windowText" lastClr="000000"/>
                </a:solidFill>
              </a:rPr>
              <a:t>to contract</a:t>
            </a:r>
          </a:p>
          <a:p>
            <a:pPr lvl="1">
              <a:defRPr/>
            </a:pPr>
            <a:r>
              <a:rPr lang="en-GB" dirty="0" smtClean="0">
                <a:solidFill>
                  <a:sysClr val="windowText" lastClr="000000"/>
                </a:solidFill>
              </a:rPr>
              <a:t>to prevent adverse selection</a:t>
            </a:r>
          </a:p>
          <a:p>
            <a:pPr>
              <a:defRPr/>
            </a:pPr>
            <a:r>
              <a:rPr lang="en-GB" dirty="0" smtClean="0">
                <a:solidFill>
                  <a:sysClr val="windowText" lastClr="000000"/>
                </a:solidFill>
              </a:rPr>
              <a:t>What is the level of control the government want to gain?</a:t>
            </a:r>
          </a:p>
          <a:p>
            <a:pPr lvl="1">
              <a:defRPr/>
            </a:pPr>
            <a:r>
              <a:rPr lang="en-GB" dirty="0" smtClean="0">
                <a:solidFill>
                  <a:sysClr val="windowText" lastClr="000000"/>
                </a:solidFill>
              </a:rPr>
              <a:t>Free market competition</a:t>
            </a:r>
          </a:p>
          <a:p>
            <a:pPr lvl="1">
              <a:defRPr/>
            </a:pPr>
            <a:r>
              <a:rPr lang="en-GB" dirty="0" smtClean="0">
                <a:solidFill>
                  <a:sysClr val="windowText" lastClr="000000"/>
                </a:solidFill>
              </a:rPr>
              <a:t>Managed competition </a:t>
            </a:r>
          </a:p>
          <a:p>
            <a:pPr lvl="1">
              <a:defRPr/>
            </a:pPr>
            <a:r>
              <a:rPr lang="en-GB" dirty="0" smtClean="0">
                <a:solidFill>
                  <a:sysClr val="windowText" lastClr="000000"/>
                </a:solidFill>
              </a:rPr>
              <a:t>Strict government control</a:t>
            </a:r>
            <a:endParaRPr lang="en-GB" dirty="0">
              <a:solidFill>
                <a:sysClr val="windowText" lastClr="000000"/>
              </a:solidFill>
            </a:endParaRP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1927510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014" y="171450"/>
            <a:ext cx="6801323" cy="990600"/>
          </a:xfrm>
        </p:spPr>
        <p:txBody>
          <a:bodyPr>
            <a:normAutofit fontScale="90000"/>
          </a:bodyPr>
          <a:lstStyle/>
          <a:p>
            <a:r>
              <a:rPr lang="en-US" sz="3200" b="1" dirty="0" smtClean="0">
                <a:solidFill>
                  <a:srgbClr val="FF0000"/>
                </a:solidFill>
              </a:rPr>
              <a:t> Different types of current  </a:t>
            </a:r>
            <a:r>
              <a:rPr lang="en-US" sz="3200" b="1" dirty="0">
                <a:solidFill>
                  <a:srgbClr val="FF0000"/>
                </a:solidFill>
              </a:rPr>
              <a:t>Private Health Insurance</a:t>
            </a:r>
          </a:p>
        </p:txBody>
      </p:sp>
      <p:sp>
        <p:nvSpPr>
          <p:cNvPr id="3" name="Content Placeholder 2"/>
          <p:cNvSpPr>
            <a:spLocks noGrp="1"/>
          </p:cNvSpPr>
          <p:nvPr>
            <p:ph idx="1"/>
          </p:nvPr>
        </p:nvSpPr>
        <p:spPr>
          <a:xfrm>
            <a:off x="447675" y="1095375"/>
            <a:ext cx="8229600" cy="5029200"/>
          </a:xfrm>
        </p:spPr>
        <p:txBody>
          <a:bodyPr>
            <a:noAutofit/>
          </a:bodyPr>
          <a:lstStyle/>
          <a:p>
            <a:r>
              <a:rPr lang="en-US" sz="2800" b="1" dirty="0"/>
              <a:t>Substitutive </a:t>
            </a:r>
            <a:r>
              <a:rPr lang="en-US" sz="2800" b="1" dirty="0" smtClean="0"/>
              <a:t>PI</a:t>
            </a:r>
            <a:r>
              <a:rPr lang="en-US" sz="2800" dirty="0"/>
              <a:t>: An alternative to statutory insurance and is available to sections of the population who may be excluded from public cover or who are free to opt out of the public </a:t>
            </a:r>
            <a:r>
              <a:rPr lang="en-US" sz="2800" dirty="0" smtClean="0"/>
              <a:t>system</a:t>
            </a:r>
          </a:p>
          <a:p>
            <a:r>
              <a:rPr lang="en-US" sz="2800" b="1" dirty="0" smtClean="0"/>
              <a:t>Duplicate PI</a:t>
            </a:r>
            <a:r>
              <a:rPr lang="en-US" sz="2800" dirty="0"/>
              <a:t>: PHI that offers coverage for health services already included under government health insurance, while also offering access to different providers (e.g. private hospitals) or levels of service (e.g. faster access to care). It does not exempt individuals from contributing to government health coverage programs</a:t>
            </a:r>
            <a:r>
              <a:rPr lang="en-US" sz="2800" dirty="0" smtClean="0"/>
              <a:t>.</a:t>
            </a:r>
          </a:p>
          <a:p>
            <a:pPr marL="0" indent="0">
              <a:buNone/>
            </a:pPr>
            <a:endParaRPr lang="en-US" sz="2800" dirty="0"/>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3"/>
          <a:srcRect l="27744" r="17627" b="41769"/>
          <a:stretch/>
        </p:blipFill>
        <p:spPr>
          <a:xfrm>
            <a:off x="152400" y="228600"/>
            <a:ext cx="781159" cy="818727"/>
          </a:xfrm>
          <a:prstGeom prst="rect">
            <a:avLst/>
          </a:prstGeom>
        </p:spPr>
      </p:pic>
      <mc:AlternateContent xmlns:mc="http://schemas.openxmlformats.org/markup-compatibility/2006">
        <mc:Choice xmlns:p14="http://schemas.microsoft.com/office/powerpoint/2010/main" xmlns="" Requires="p14">
          <p:contentPart p14:bwMode="auto" r:id="rId4">
            <p14:nvContentPartPr>
              <p14:cNvPr id="7" name="Ink 6"/>
              <p14:cNvContentPartPr/>
              <p14:nvPr/>
            </p14:nvContentPartPr>
            <p14:xfrm>
              <a:off x="1991257" y="2363850"/>
              <a:ext cx="3758040" cy="87480"/>
            </p14:xfrm>
          </p:contentPart>
        </mc:Choice>
        <mc:Fallback>
          <p:pic>
            <p:nvPicPr>
              <p:cNvPr id="7" name="Ink 6"/>
              <p:cNvPicPr/>
              <p:nvPr/>
            </p:nvPicPr>
            <p:blipFill>
              <a:blip r:embed="rId5"/>
              <a:stretch>
                <a:fillRect/>
              </a:stretch>
            </p:blipFill>
            <p:spPr>
              <a:xfrm>
                <a:off x="1984777" y="2349450"/>
                <a:ext cx="3780000" cy="1108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8" name="Ink 7"/>
              <p14:cNvContentPartPr/>
              <p14:nvPr/>
            </p14:nvContentPartPr>
            <p14:xfrm>
              <a:off x="1984417" y="2431890"/>
              <a:ext cx="1800" cy="1440"/>
            </p14:xfrm>
          </p:contentPart>
        </mc:Choice>
        <mc:Fallback>
          <p:pic>
            <p:nvPicPr>
              <p:cNvPr id="8" name="Ink 7"/>
              <p:cNvPicPr/>
              <p:nvPr/>
            </p:nvPicPr>
            <p:blipFill>
              <a:blip r:embed="rId7"/>
              <a:stretch>
                <a:fillRect/>
              </a:stretch>
            </p:blipFill>
            <p:spPr>
              <a:xfrm>
                <a:off x="1978657" y="2425770"/>
                <a:ext cx="13680" cy="129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10" name="Ink 9"/>
              <p14:cNvContentPartPr/>
              <p14:nvPr/>
            </p14:nvContentPartPr>
            <p14:xfrm>
              <a:off x="7695817" y="2394450"/>
              <a:ext cx="542880" cy="8640"/>
            </p14:xfrm>
          </p:contentPart>
        </mc:Choice>
        <mc:Fallback>
          <p:pic>
            <p:nvPicPr>
              <p:cNvPr id="10" name="Ink 9"/>
              <p:cNvPicPr/>
              <p:nvPr/>
            </p:nvPicPr>
            <p:blipFill>
              <a:blip r:embed="rId9"/>
              <a:stretch>
                <a:fillRect/>
              </a:stretch>
            </p:blipFill>
            <p:spPr>
              <a:xfrm>
                <a:off x="7684657" y="2381130"/>
                <a:ext cx="568080" cy="356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2" name="Ink 11"/>
              <p14:cNvContentPartPr/>
              <p14:nvPr/>
            </p14:nvContentPartPr>
            <p14:xfrm>
              <a:off x="896497" y="2832570"/>
              <a:ext cx="1485360" cy="42480"/>
            </p14:xfrm>
          </p:contentPart>
        </mc:Choice>
        <mc:Fallback>
          <p:pic>
            <p:nvPicPr>
              <p:cNvPr id="12" name="Ink 11"/>
              <p:cNvPicPr/>
              <p:nvPr/>
            </p:nvPicPr>
            <p:blipFill>
              <a:blip r:embed="rId11"/>
              <a:stretch>
                <a:fillRect/>
              </a:stretch>
            </p:blipFill>
            <p:spPr>
              <a:xfrm>
                <a:off x="889657" y="2817090"/>
                <a:ext cx="1506960" cy="705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4" name="Ink 13"/>
              <p14:cNvContentPartPr/>
              <p14:nvPr/>
            </p14:nvContentPartPr>
            <p14:xfrm>
              <a:off x="5240977" y="4193370"/>
              <a:ext cx="2590920" cy="30240"/>
            </p14:xfrm>
          </p:contentPart>
        </mc:Choice>
        <mc:Fallback>
          <p:pic>
            <p:nvPicPr>
              <p:cNvPr id="14" name="Ink 13"/>
              <p:cNvPicPr/>
              <p:nvPr/>
            </p:nvPicPr>
            <p:blipFill>
              <a:blip r:embed="rId13"/>
              <a:stretch>
                <a:fillRect/>
              </a:stretch>
            </p:blipFill>
            <p:spPr>
              <a:xfrm>
                <a:off x="5228377" y="4176090"/>
                <a:ext cx="2620800" cy="601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4">
            <p14:nvContentPartPr>
              <p14:cNvPr id="16" name="Ink 15"/>
              <p14:cNvContentPartPr/>
              <p14:nvPr/>
            </p14:nvContentPartPr>
            <p14:xfrm>
              <a:off x="886417" y="4604490"/>
              <a:ext cx="1221840" cy="32400"/>
            </p14:xfrm>
          </p:contentPart>
        </mc:Choice>
        <mc:Fallback>
          <p:pic>
            <p:nvPicPr>
              <p:cNvPr id="16" name="Ink 15"/>
              <p:cNvPicPr/>
              <p:nvPr/>
            </p:nvPicPr>
            <p:blipFill>
              <a:blip r:embed="rId15"/>
              <a:stretch>
                <a:fillRect/>
              </a:stretch>
            </p:blipFill>
            <p:spPr>
              <a:xfrm>
                <a:off x="880297" y="4589730"/>
                <a:ext cx="1238760" cy="608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6">
            <p14:nvContentPartPr>
              <p14:cNvPr id="18" name="Ink 17"/>
              <p14:cNvContentPartPr/>
              <p14:nvPr/>
            </p14:nvContentPartPr>
            <p14:xfrm>
              <a:off x="1677697" y="5038650"/>
              <a:ext cx="2720520" cy="13680"/>
            </p14:xfrm>
          </p:contentPart>
        </mc:Choice>
        <mc:Fallback>
          <p:pic>
            <p:nvPicPr>
              <p:cNvPr id="18" name="Ink 17"/>
              <p:cNvPicPr/>
              <p:nvPr/>
            </p:nvPicPr>
            <p:blipFill>
              <a:blip r:embed="rId17"/>
              <a:stretch>
                <a:fillRect/>
              </a:stretch>
            </p:blipFill>
            <p:spPr>
              <a:xfrm>
                <a:off x="1663657" y="5022450"/>
                <a:ext cx="2752200" cy="468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8">
            <p14:nvContentPartPr>
              <p14:cNvPr id="20" name="Ink 19"/>
              <p14:cNvContentPartPr/>
              <p14:nvPr/>
            </p14:nvContentPartPr>
            <p14:xfrm>
              <a:off x="8292337" y="4697370"/>
              <a:ext cx="504360" cy="327600"/>
            </p14:xfrm>
          </p:contentPart>
        </mc:Choice>
        <mc:Fallback>
          <p:pic>
            <p:nvPicPr>
              <p:cNvPr id="20" name="Ink 19"/>
              <p:cNvPicPr/>
              <p:nvPr/>
            </p:nvPicPr>
            <p:blipFill>
              <a:blip r:embed="rId19"/>
              <a:stretch>
                <a:fillRect/>
              </a:stretch>
            </p:blipFill>
            <p:spPr>
              <a:xfrm>
                <a:off x="8273617" y="4687290"/>
                <a:ext cx="534960" cy="356400"/>
              </a:xfrm>
              <a:prstGeom prst="rect">
                <a:avLst/>
              </a:prstGeom>
            </p:spPr>
          </p:pic>
        </mc:Fallback>
      </mc:AlternateContent>
    </p:spTree>
    <p:extLst>
      <p:ext uri="{BB962C8B-B14F-4D97-AF65-F5344CB8AC3E}">
        <p14:creationId xmlns:p14="http://schemas.microsoft.com/office/powerpoint/2010/main" xmlns="" val="32094809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1"/>
          <p:cNvSpPr txBox="1">
            <a:spLocks/>
          </p:cNvSpPr>
          <p:nvPr/>
        </p:nvSpPr>
        <p:spPr>
          <a:xfrm>
            <a:off x="828675" y="224448"/>
            <a:ext cx="7543800" cy="725121"/>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a:lstStyle>
          <a:p>
            <a:pPr>
              <a:defRPr/>
            </a:pPr>
            <a:r>
              <a:rPr lang="en-GB" dirty="0" smtClean="0">
                <a:solidFill>
                  <a:srgbClr val="ED7D31"/>
                </a:solidFill>
              </a:rPr>
              <a:t>How to implement the new healthcare system?</a:t>
            </a:r>
            <a:endParaRPr lang="en-GB" dirty="0">
              <a:solidFill>
                <a:srgbClr val="ED7D31"/>
              </a:solidFill>
            </a:endParaRPr>
          </a:p>
        </p:txBody>
      </p:sp>
      <p:sp>
        <p:nvSpPr>
          <p:cNvPr id="5" name="Tartalom helye 2"/>
          <p:cNvSpPr txBox="1">
            <a:spLocks/>
          </p:cNvSpPr>
          <p:nvPr/>
        </p:nvSpPr>
        <p:spPr>
          <a:xfrm>
            <a:off x="381000" y="1055077"/>
            <a:ext cx="8534400" cy="488852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defRPr/>
            </a:pPr>
            <a:r>
              <a:rPr lang="en-GB" sz="2400" dirty="0" smtClean="0">
                <a:solidFill>
                  <a:sysClr val="windowText" lastClr="000000"/>
                </a:solidFill>
              </a:rPr>
              <a:t>Development of supplementary and complementary private health insurance should be aligned with the development of universal health coverage</a:t>
            </a:r>
          </a:p>
          <a:p>
            <a:pPr marL="914400" lvl="1" indent="-457200">
              <a:buFont typeface="+mj-lt"/>
              <a:buAutoNum type="arabicPeriod"/>
              <a:defRPr/>
            </a:pPr>
            <a:r>
              <a:rPr lang="en-GB" dirty="0" smtClean="0">
                <a:solidFill>
                  <a:sysClr val="windowText" lastClr="000000"/>
                </a:solidFill>
              </a:rPr>
              <a:t>Strategic team of multidisciplinary stakeholders should develop mid-term and long-term policy framework to adjust the role of private health insurance to universal health coverage</a:t>
            </a:r>
          </a:p>
          <a:p>
            <a:pPr marL="914400" lvl="1" indent="-457200">
              <a:buFont typeface="+mj-lt"/>
              <a:buAutoNum type="arabicPeriod"/>
              <a:defRPr/>
            </a:pPr>
            <a:r>
              <a:rPr lang="en-GB" dirty="0" smtClean="0">
                <a:solidFill>
                  <a:sysClr val="windowText" lastClr="000000"/>
                </a:solidFill>
              </a:rPr>
              <a:t>Special pilot areas (e.g. disease area, special technologies or services, geographical region) may be selected to facilitate alignment on the short run</a:t>
            </a:r>
          </a:p>
          <a:p>
            <a:pPr>
              <a:defRPr/>
            </a:pPr>
            <a:r>
              <a:rPr lang="en-GB" sz="2400" dirty="0" smtClean="0">
                <a:solidFill>
                  <a:sysClr val="windowText" lastClr="000000"/>
                </a:solidFill>
              </a:rPr>
              <a:t>Strategic review of countries with similar challenges to Egypt, but more advanced in implementing universal health coverage. E.g. South Africa or Thailand may deserve more attention</a:t>
            </a:r>
          </a:p>
          <a:p>
            <a:pPr marL="0" indent="0">
              <a:buFont typeface="Arial" panose="020B0604020202020204" pitchFamily="34" charset="0"/>
              <a:buNone/>
              <a:defRPr/>
            </a:pPr>
            <a:endParaRPr lang="en-GB" sz="3200" dirty="0">
              <a:solidFill>
                <a:sysClr val="windowText" lastClr="000000"/>
              </a:solidFill>
            </a:endParaRPr>
          </a:p>
        </p:txBody>
      </p:sp>
      <p:pic>
        <p:nvPicPr>
          <p:cNvPr id="6" name="Picture 5">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mc:AlternateContent xmlns:mc="http://schemas.openxmlformats.org/markup-compatibility/2006">
        <mc:Choice xmlns:p14="http://schemas.microsoft.com/office/powerpoint/2010/main" xmlns="" Requires="p14">
          <p:contentPart p14:bwMode="auto" r:id="rId3">
            <p14:nvContentPartPr>
              <p14:cNvPr id="2" name="Ink 1"/>
              <p14:cNvContentPartPr/>
              <p14:nvPr/>
            </p14:nvContentPartPr>
            <p14:xfrm>
              <a:off x="1425337" y="2299050"/>
              <a:ext cx="11520" cy="6480"/>
            </p14:xfrm>
          </p:contentPart>
        </mc:Choice>
        <mc:Fallback>
          <p:pic>
            <p:nvPicPr>
              <p:cNvPr id="2" name="Ink 1"/>
              <p:cNvPicPr/>
              <p:nvPr/>
            </p:nvPicPr>
            <p:blipFill>
              <a:blip r:embed="rId4"/>
              <a:stretch>
                <a:fillRect/>
              </a:stretch>
            </p:blipFill>
            <p:spPr>
              <a:xfrm>
                <a:off x="1371697" y="2191770"/>
                <a:ext cx="108360" cy="2149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5">
            <p14:nvContentPartPr>
              <p14:cNvPr id="3" name="Ink 2"/>
              <p14:cNvContentPartPr/>
              <p14:nvPr/>
            </p14:nvContentPartPr>
            <p14:xfrm>
              <a:off x="1409497" y="2279610"/>
              <a:ext cx="5808240" cy="40680"/>
            </p14:xfrm>
          </p:contentPart>
        </mc:Choice>
        <mc:Fallback>
          <p:pic>
            <p:nvPicPr>
              <p:cNvPr id="3" name="Ink 2"/>
              <p:cNvPicPr/>
              <p:nvPr/>
            </p:nvPicPr>
            <p:blipFill>
              <a:blip r:embed="rId6"/>
              <a:stretch>
                <a:fillRect/>
              </a:stretch>
            </p:blipFill>
            <p:spPr>
              <a:xfrm>
                <a:off x="1338577" y="2105370"/>
                <a:ext cx="5971320" cy="3790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7">
            <p14:nvContentPartPr>
              <p14:cNvPr id="7" name="Ink 6"/>
              <p14:cNvContentPartPr/>
              <p14:nvPr/>
            </p14:nvContentPartPr>
            <p14:xfrm>
              <a:off x="1385737" y="3655530"/>
              <a:ext cx="2215800" cy="60480"/>
            </p14:xfrm>
          </p:contentPart>
        </mc:Choice>
        <mc:Fallback>
          <p:pic>
            <p:nvPicPr>
              <p:cNvPr id="7" name="Ink 6"/>
              <p:cNvPicPr/>
              <p:nvPr/>
            </p:nvPicPr>
            <p:blipFill>
              <a:blip r:embed="rId8"/>
              <a:stretch>
                <a:fillRect/>
              </a:stretch>
            </p:blipFill>
            <p:spPr>
              <a:xfrm>
                <a:off x="1320937" y="3470850"/>
                <a:ext cx="2369520" cy="4010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9">
            <p14:nvContentPartPr>
              <p14:cNvPr id="9" name="Ink 8"/>
              <p14:cNvContentPartPr/>
              <p14:nvPr/>
            </p14:nvContentPartPr>
            <p14:xfrm>
              <a:off x="2502097" y="2773530"/>
              <a:ext cx="1084320" cy="24120"/>
            </p14:xfrm>
          </p:contentPart>
        </mc:Choice>
        <mc:Fallback>
          <p:pic>
            <p:nvPicPr>
              <p:cNvPr id="9" name="Ink 8"/>
              <p:cNvPicPr/>
              <p:nvPr/>
            </p:nvPicPr>
            <p:blipFill>
              <a:blip r:embed="rId10"/>
              <a:stretch>
                <a:fillRect/>
              </a:stretch>
            </p:blipFill>
            <p:spPr>
              <a:xfrm>
                <a:off x="2495977" y="2759490"/>
                <a:ext cx="1099440" cy="435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1">
            <p14:nvContentPartPr>
              <p14:cNvPr id="12" name="Ink 11"/>
              <p14:cNvContentPartPr/>
              <p14:nvPr/>
            </p14:nvContentPartPr>
            <p14:xfrm>
              <a:off x="4253857" y="2742930"/>
              <a:ext cx="3409920" cy="86400"/>
            </p14:xfrm>
          </p:contentPart>
        </mc:Choice>
        <mc:Fallback>
          <p:pic>
            <p:nvPicPr>
              <p:cNvPr id="12" name="Ink 11"/>
              <p:cNvPicPr/>
              <p:nvPr/>
            </p:nvPicPr>
            <p:blipFill>
              <a:blip r:embed="rId12"/>
              <a:stretch>
                <a:fillRect/>
              </a:stretch>
            </p:blipFill>
            <p:spPr>
              <a:xfrm>
                <a:off x="4243057" y="2727090"/>
                <a:ext cx="3436200" cy="110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3">
            <p14:nvContentPartPr>
              <p14:cNvPr id="13" name="Ink 12"/>
              <p14:cNvContentPartPr/>
              <p14:nvPr/>
            </p14:nvContentPartPr>
            <p14:xfrm>
              <a:off x="4264657" y="2834730"/>
              <a:ext cx="5760" cy="1800"/>
            </p14:xfrm>
          </p:contentPart>
        </mc:Choice>
        <mc:Fallback>
          <p:pic>
            <p:nvPicPr>
              <p:cNvPr id="13" name="Ink 12"/>
              <p:cNvPicPr/>
              <p:nvPr/>
            </p:nvPicPr>
            <p:blipFill>
              <a:blip r:embed="rId14"/>
              <a:stretch>
                <a:fillRect/>
              </a:stretch>
            </p:blipFill>
            <p:spPr>
              <a:xfrm>
                <a:off x="4258177" y="2828250"/>
                <a:ext cx="17280" cy="133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5">
            <p14:nvContentPartPr>
              <p14:cNvPr id="16" name="Ink 15"/>
              <p14:cNvContentPartPr/>
              <p14:nvPr/>
            </p14:nvContentPartPr>
            <p14:xfrm>
              <a:off x="4385617" y="3800250"/>
              <a:ext cx="820800" cy="34920"/>
            </p14:xfrm>
          </p:contentPart>
        </mc:Choice>
        <mc:Fallback>
          <p:pic>
            <p:nvPicPr>
              <p:cNvPr id="16" name="Ink 15"/>
              <p:cNvPicPr/>
              <p:nvPr/>
            </p:nvPicPr>
            <p:blipFill>
              <a:blip r:embed="rId16"/>
              <a:stretch>
                <a:fillRect/>
              </a:stretch>
            </p:blipFill>
            <p:spPr>
              <a:xfrm>
                <a:off x="4373017" y="3789450"/>
                <a:ext cx="847440" cy="590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7">
            <p14:nvContentPartPr>
              <p14:cNvPr id="18" name="Ink 17"/>
              <p14:cNvContentPartPr/>
              <p14:nvPr/>
            </p14:nvContentPartPr>
            <p14:xfrm>
              <a:off x="6943777" y="3803490"/>
              <a:ext cx="1477080" cy="28440"/>
            </p14:xfrm>
          </p:contentPart>
        </mc:Choice>
        <mc:Fallback>
          <p:pic>
            <p:nvPicPr>
              <p:cNvPr id="18" name="Ink 17"/>
              <p:cNvPicPr/>
              <p:nvPr/>
            </p:nvPicPr>
            <p:blipFill>
              <a:blip r:embed="rId18"/>
              <a:stretch>
                <a:fillRect/>
              </a:stretch>
            </p:blipFill>
            <p:spPr>
              <a:xfrm>
                <a:off x="6931897" y="3786570"/>
                <a:ext cx="1505880" cy="586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9">
            <p14:nvContentPartPr>
              <p14:cNvPr id="19" name="Ink 18"/>
              <p14:cNvContentPartPr/>
              <p14:nvPr/>
            </p14:nvContentPartPr>
            <p14:xfrm>
              <a:off x="2603257" y="4170330"/>
              <a:ext cx="1444680" cy="54720"/>
            </p14:xfrm>
          </p:contentPart>
        </mc:Choice>
        <mc:Fallback>
          <p:pic>
            <p:nvPicPr>
              <p:cNvPr id="19" name="Ink 18"/>
              <p:cNvPicPr/>
              <p:nvPr/>
            </p:nvPicPr>
            <p:blipFill>
              <a:blip r:embed="rId20"/>
              <a:stretch>
                <a:fillRect/>
              </a:stretch>
            </p:blipFill>
            <p:spPr>
              <a:xfrm>
                <a:off x="2597497" y="4154490"/>
                <a:ext cx="1467360" cy="838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1">
            <p14:nvContentPartPr>
              <p14:cNvPr id="20" name="Ink 19"/>
              <p14:cNvContentPartPr/>
              <p14:nvPr/>
            </p14:nvContentPartPr>
            <p14:xfrm>
              <a:off x="720097" y="4753170"/>
              <a:ext cx="6298920" cy="68400"/>
            </p14:xfrm>
          </p:contentPart>
        </mc:Choice>
        <mc:Fallback>
          <p:pic>
            <p:nvPicPr>
              <p:cNvPr id="20" name="Ink 19"/>
              <p:cNvPicPr/>
              <p:nvPr/>
            </p:nvPicPr>
            <p:blipFill>
              <a:blip r:embed="rId22"/>
              <a:stretch>
                <a:fillRect/>
              </a:stretch>
            </p:blipFill>
            <p:spPr>
              <a:xfrm>
                <a:off x="648097" y="4556610"/>
                <a:ext cx="6478200" cy="4856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3">
            <p14:nvContentPartPr>
              <p14:cNvPr id="22" name="Ink 21"/>
              <p14:cNvContentPartPr/>
              <p14:nvPr/>
            </p14:nvContentPartPr>
            <p14:xfrm>
              <a:off x="751417" y="5238090"/>
              <a:ext cx="7148880" cy="63720"/>
            </p14:xfrm>
          </p:contentPart>
        </mc:Choice>
        <mc:Fallback>
          <p:pic>
            <p:nvPicPr>
              <p:cNvPr id="22" name="Ink 21"/>
              <p:cNvPicPr/>
              <p:nvPr/>
            </p:nvPicPr>
            <p:blipFill>
              <a:blip r:embed="rId24"/>
              <a:stretch>
                <a:fillRect/>
              </a:stretch>
            </p:blipFill>
            <p:spPr>
              <a:xfrm>
                <a:off x="739537" y="5220450"/>
                <a:ext cx="7175880" cy="98640"/>
              </a:xfrm>
              <a:prstGeom prst="rect">
                <a:avLst/>
              </a:prstGeom>
            </p:spPr>
          </p:pic>
        </mc:Fallback>
      </mc:AlternateContent>
    </p:spTree>
    <p:extLst>
      <p:ext uri="{BB962C8B-B14F-4D97-AF65-F5344CB8AC3E}">
        <p14:creationId xmlns:p14="http://schemas.microsoft.com/office/powerpoint/2010/main" xmlns="" val="1564973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lum bright="85000" contrast="-85000"/>
          </a:blip>
          <a:srcRect l="27744" r="17627" b="41769"/>
          <a:stretch/>
        </p:blipFill>
        <p:spPr>
          <a:xfrm>
            <a:off x="152400" y="228600"/>
            <a:ext cx="8686800" cy="6149579"/>
          </a:xfrm>
          <a:prstGeom prst="rect">
            <a:avLst/>
          </a:prstGeom>
        </p:spPr>
      </p:pic>
      <p:sp>
        <p:nvSpPr>
          <p:cNvPr id="3" name="Content Placeholder 2"/>
          <p:cNvSpPr>
            <a:spLocks noGrp="1"/>
          </p:cNvSpPr>
          <p:nvPr>
            <p:ph idx="1"/>
          </p:nvPr>
        </p:nvSpPr>
        <p:spPr>
          <a:xfrm>
            <a:off x="457200" y="1905000"/>
            <a:ext cx="7086600" cy="1447800"/>
          </a:xfrm>
        </p:spPr>
        <p:txBody>
          <a:bodyPr anchor="ctr">
            <a:noAutofit/>
          </a:bodyPr>
          <a:lstStyle/>
          <a:p>
            <a:pPr marL="0" indent="0" algn="ctr">
              <a:buNone/>
            </a:pPr>
            <a:r>
              <a:rPr lang="en-029" sz="6600" b="1" dirty="0" smtClean="0">
                <a:solidFill>
                  <a:srgbClr val="960000"/>
                </a:solidFill>
                <a:effectLst>
                  <a:outerShdw blurRad="38100" dist="38100" dir="2700000" algn="tl">
                    <a:srgbClr val="000000">
                      <a:alpha val="43137"/>
                    </a:srgbClr>
                  </a:outerShdw>
                </a:effectLst>
                <a:latin typeface="Bell MT" pitchFamily="18" charset="0"/>
              </a:rPr>
              <a:t>    </a:t>
            </a:r>
          </a:p>
          <a:p>
            <a:pPr marL="0" indent="0" algn="ctr">
              <a:buNone/>
            </a:pPr>
            <a:r>
              <a:rPr lang="en-029" sz="6600" b="1" dirty="0" smtClean="0">
                <a:solidFill>
                  <a:srgbClr val="960000"/>
                </a:solidFill>
                <a:effectLst>
                  <a:outerShdw blurRad="38100" dist="38100" dir="2700000" algn="tl">
                    <a:srgbClr val="000000">
                      <a:alpha val="43137"/>
                    </a:srgbClr>
                  </a:outerShdw>
                </a:effectLst>
                <a:latin typeface="Bell MT" pitchFamily="18" charset="0"/>
              </a:rPr>
              <a:t>       THANK YOU</a:t>
            </a:r>
            <a:endParaRPr lang="en-US" sz="6600" b="1" dirty="0">
              <a:solidFill>
                <a:srgbClr val="960000"/>
              </a:solidFill>
              <a:effectLst>
                <a:outerShdw blurRad="38100" dist="38100" dir="2700000" algn="tl">
                  <a:srgbClr val="000000">
                    <a:alpha val="43137"/>
                  </a:srgbClr>
                </a:outerShdw>
              </a:effectLst>
              <a:latin typeface="Bell MT" pitchFamily="18" charset="0"/>
            </a:endParaRPr>
          </a:p>
        </p:txBody>
      </p:sp>
    </p:spTree>
    <p:extLst>
      <p:ext uri="{BB962C8B-B14F-4D97-AF65-F5344CB8AC3E}">
        <p14:creationId xmlns:p14="http://schemas.microsoft.com/office/powerpoint/2010/main" xmlns="" val="4241096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302" y="266700"/>
            <a:ext cx="7481455" cy="772689"/>
          </a:xfrm>
        </p:spPr>
        <p:txBody>
          <a:bodyPr>
            <a:normAutofit/>
          </a:bodyPr>
          <a:lstStyle/>
          <a:p>
            <a:r>
              <a:rPr lang="en-US" sz="3600" dirty="0" smtClean="0">
                <a:solidFill>
                  <a:srgbClr val="FF0000"/>
                </a:solidFill>
              </a:rPr>
              <a:t>way </a:t>
            </a:r>
            <a:r>
              <a:rPr lang="en-US" sz="3600" dirty="0">
                <a:solidFill>
                  <a:srgbClr val="FF0000"/>
                </a:solidFill>
              </a:rPr>
              <a:t>to reach universal health coverage</a:t>
            </a:r>
            <a:endParaRPr lang="en-GB" sz="3600" noProof="0" dirty="0"/>
          </a:p>
        </p:txBody>
      </p:sp>
      <p:sp>
        <p:nvSpPr>
          <p:cNvPr id="3" name="Content Placeholder 2"/>
          <p:cNvSpPr>
            <a:spLocks noGrp="1"/>
          </p:cNvSpPr>
          <p:nvPr>
            <p:ph idx="1"/>
          </p:nvPr>
        </p:nvSpPr>
        <p:spPr/>
        <p:txBody>
          <a:bodyPr>
            <a:normAutofit/>
          </a:bodyPr>
          <a:lstStyle/>
          <a:p>
            <a:pPr algn="just">
              <a:lnSpc>
                <a:spcPct val="120000"/>
              </a:lnSpc>
            </a:pPr>
            <a:r>
              <a:rPr lang="en-GB" noProof="0" dirty="0" smtClean="0"/>
              <a:t>Supplementary </a:t>
            </a:r>
            <a:r>
              <a:rPr lang="en-GB" noProof="0" dirty="0"/>
              <a:t>and complementary private health insurance can play a significant role in the Egyptian healthcare system based on:</a:t>
            </a:r>
          </a:p>
          <a:p>
            <a:pPr marL="744538" lvl="1" indent="-287338" algn="just">
              <a:lnSpc>
                <a:spcPct val="120000"/>
              </a:lnSpc>
              <a:buFont typeface="Courier New" panose="02070309020205020404" pitchFamily="49" charset="0"/>
              <a:buChar char="o"/>
            </a:pPr>
            <a:r>
              <a:rPr lang="en-GB" sz="2800" noProof="0" dirty="0"/>
              <a:t>large proportion of out of pocket payments</a:t>
            </a:r>
          </a:p>
          <a:p>
            <a:pPr marL="744538" lvl="1" indent="-287338" algn="just">
              <a:lnSpc>
                <a:spcPct val="120000"/>
              </a:lnSpc>
              <a:buFont typeface="Courier New" panose="02070309020205020404" pitchFamily="49" charset="0"/>
              <a:buChar char="o"/>
            </a:pPr>
            <a:r>
              <a:rPr lang="en-GB" sz="2800" noProof="0" dirty="0"/>
              <a:t>small proportion of private health insurance expenditures</a:t>
            </a:r>
          </a:p>
          <a:p>
            <a:pPr marL="744538" lvl="1" indent="-287338" algn="just">
              <a:lnSpc>
                <a:spcPct val="120000"/>
              </a:lnSpc>
              <a:buFont typeface="Courier New" panose="02070309020205020404" pitchFamily="49" charset="0"/>
              <a:buChar char="o"/>
            </a:pPr>
            <a:r>
              <a:rPr lang="en-GB" sz="2800" noProof="0" dirty="0"/>
              <a:t>incomprehensive basic benefit package</a:t>
            </a: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3"/>
          <a:srcRect l="27744" r="17627" b="41769"/>
          <a:stretch/>
        </p:blipFill>
        <p:spPr>
          <a:xfrm>
            <a:off x="152400" y="228600"/>
            <a:ext cx="781159" cy="818727"/>
          </a:xfrm>
          <a:prstGeom prst="rect">
            <a:avLst/>
          </a:prstGeom>
        </p:spPr>
      </p:pic>
    </p:spTree>
    <p:extLst>
      <p:ext uri="{BB962C8B-B14F-4D97-AF65-F5344CB8AC3E}">
        <p14:creationId xmlns:p14="http://schemas.microsoft.com/office/powerpoint/2010/main" xmlns="" val="2744150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075" y="228600"/>
            <a:ext cx="7749480" cy="685800"/>
          </a:xfrm>
        </p:spPr>
        <p:txBody>
          <a:bodyPr>
            <a:normAutofit/>
          </a:bodyPr>
          <a:lstStyle/>
          <a:p>
            <a:r>
              <a:rPr lang="en-US" sz="2800" b="1" dirty="0">
                <a:solidFill>
                  <a:srgbClr val="FF0000"/>
                </a:solidFill>
              </a:rPr>
              <a:t>Definitions of supplementary and complementary</a:t>
            </a:r>
          </a:p>
        </p:txBody>
      </p:sp>
      <p:sp>
        <p:nvSpPr>
          <p:cNvPr id="5" name="Rectangle 4"/>
          <p:cNvSpPr/>
          <p:nvPr/>
        </p:nvSpPr>
        <p:spPr>
          <a:xfrm>
            <a:off x="413538" y="1288293"/>
            <a:ext cx="8478942" cy="5693866"/>
          </a:xfrm>
          <a:prstGeom prst="rect">
            <a:avLst/>
          </a:prstGeom>
        </p:spPr>
        <p:txBody>
          <a:bodyPr wrap="square">
            <a:spAutoFit/>
          </a:bodyPr>
          <a:lstStyle/>
          <a:p>
            <a:r>
              <a:rPr lang="en-US" sz="2800" b="1" dirty="0">
                <a:latin typeface="+mj-lt"/>
                <a:ea typeface="+mj-ea"/>
                <a:cs typeface="+mj-cs"/>
              </a:rPr>
              <a:t>WHO </a:t>
            </a:r>
            <a:r>
              <a:rPr lang="en-US" sz="2800" b="1" dirty="0" smtClean="0">
                <a:latin typeface="+mj-lt"/>
                <a:ea typeface="+mj-ea"/>
                <a:cs typeface="+mj-cs"/>
              </a:rPr>
              <a:t>definitions:</a:t>
            </a:r>
            <a:endParaRPr lang="en-US" sz="2800" b="1" dirty="0">
              <a:latin typeface="+mj-lt"/>
              <a:ea typeface="+mj-ea"/>
              <a:cs typeface="+mj-cs"/>
            </a:endParaRPr>
          </a:p>
          <a:p>
            <a:endParaRPr lang="en-029" sz="2800" b="1" dirty="0" smtClean="0"/>
          </a:p>
          <a:p>
            <a:r>
              <a:rPr lang="en-US" sz="2800" b="1" dirty="0"/>
              <a:t>Supplementary</a:t>
            </a:r>
            <a:r>
              <a:rPr lang="en-US" sz="2800" dirty="0"/>
              <a:t>: Offers faster access to service, greater choice of health care provider or enhanced </a:t>
            </a:r>
            <a:r>
              <a:rPr lang="en-US" sz="2800" dirty="0" smtClean="0"/>
              <a:t>amenities</a:t>
            </a:r>
          </a:p>
          <a:p>
            <a:endParaRPr lang="en-US" sz="2800" dirty="0"/>
          </a:p>
          <a:p>
            <a:r>
              <a:rPr lang="en-US" sz="2800" b="1" dirty="0"/>
              <a:t>Complementary </a:t>
            </a:r>
            <a:r>
              <a:rPr lang="en-US" sz="2800" b="1" dirty="0" smtClean="0"/>
              <a:t>services: </a:t>
            </a:r>
            <a:r>
              <a:rPr lang="en-US" sz="2800" dirty="0"/>
              <a:t>covers services excluded from the publicly financed benefit package</a:t>
            </a:r>
          </a:p>
          <a:p>
            <a:endParaRPr lang="en-029" sz="2800" b="1" dirty="0"/>
          </a:p>
          <a:p>
            <a:endParaRPr lang="en-029" sz="2800" b="1" dirty="0" smtClean="0"/>
          </a:p>
          <a:p>
            <a:endParaRPr lang="en-029" sz="2800" b="1" dirty="0"/>
          </a:p>
          <a:p>
            <a:endParaRPr lang="en-029" sz="2800" b="1" dirty="0" smtClean="0"/>
          </a:p>
          <a:p>
            <a:endParaRPr lang="en-029" sz="2800" b="1" dirty="0"/>
          </a:p>
          <a:p>
            <a:endParaRPr lang="en-US" sz="2800" dirty="0"/>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52400" y="228600"/>
            <a:ext cx="781159" cy="818727"/>
          </a:xfrm>
          <a:prstGeom prst="rect">
            <a:avLst/>
          </a:prstGeom>
        </p:spPr>
      </p:pic>
    </p:spTree>
    <p:extLst>
      <p:ext uri="{BB962C8B-B14F-4D97-AF65-F5344CB8AC3E}">
        <p14:creationId xmlns:p14="http://schemas.microsoft.com/office/powerpoint/2010/main" xmlns="" val="2679185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198" y="304249"/>
            <a:ext cx="7481455" cy="629752"/>
          </a:xfrm>
        </p:spPr>
        <p:txBody>
          <a:bodyPr>
            <a:normAutofit fontScale="90000"/>
          </a:bodyPr>
          <a:lstStyle/>
          <a:p>
            <a:r>
              <a:rPr lang="en-US" sz="4000" dirty="0" smtClean="0">
                <a:solidFill>
                  <a:srgbClr val="FF0000"/>
                </a:solidFill>
              </a:rPr>
              <a:t>way </a:t>
            </a:r>
            <a:r>
              <a:rPr lang="en-US" sz="4000" dirty="0">
                <a:solidFill>
                  <a:srgbClr val="FF0000"/>
                </a:solidFill>
              </a:rPr>
              <a:t>to reach universal health coverage</a:t>
            </a:r>
            <a:endParaRPr lang="en-GB" noProof="0" dirty="0"/>
          </a:p>
        </p:txBody>
      </p:sp>
      <p:sp>
        <p:nvSpPr>
          <p:cNvPr id="3" name="Content Placeholder 2"/>
          <p:cNvSpPr>
            <a:spLocks noGrp="1"/>
          </p:cNvSpPr>
          <p:nvPr>
            <p:ph idx="1"/>
          </p:nvPr>
        </p:nvSpPr>
        <p:spPr>
          <a:xfrm>
            <a:off x="457200" y="1457325"/>
            <a:ext cx="8229600" cy="4525963"/>
          </a:xfrm>
        </p:spPr>
        <p:txBody>
          <a:bodyPr>
            <a:normAutofit/>
          </a:bodyPr>
          <a:lstStyle/>
          <a:p>
            <a:pPr marL="287338" lvl="1" indent="-287338" algn="just">
              <a:spcBef>
                <a:spcPts val="1000"/>
              </a:spcBef>
            </a:pPr>
            <a:r>
              <a:rPr lang="en-GB" sz="2100" dirty="0"/>
              <a:t>Private health insurance should be aligned with the development of universal health coverage (UHC)</a:t>
            </a:r>
          </a:p>
          <a:p>
            <a:pPr marL="287338" lvl="1" indent="-287338" algn="just">
              <a:spcBef>
                <a:spcPts val="1000"/>
              </a:spcBef>
            </a:pPr>
            <a:r>
              <a:rPr lang="en-GB" sz="2100" dirty="0"/>
              <a:t>Objectives of PHI development should be determined by the government</a:t>
            </a:r>
          </a:p>
          <a:p>
            <a:pPr marL="971550" lvl="1" indent="-514350" algn="justLow">
              <a:spcBef>
                <a:spcPts val="0"/>
              </a:spcBef>
              <a:buFont typeface="+mj-lt"/>
              <a:buAutoNum type="arabicPeriod"/>
            </a:pPr>
            <a:r>
              <a:rPr lang="en-GB" sz="2100" dirty="0"/>
              <a:t>Political: satisfaction of different subgroups of Egyptian citizens (and expatriates)</a:t>
            </a:r>
          </a:p>
          <a:p>
            <a:pPr marL="971550" lvl="1" indent="-514350" algn="justLow">
              <a:spcBef>
                <a:spcPts val="0"/>
              </a:spcBef>
              <a:buFont typeface="+mj-lt"/>
              <a:buAutoNum type="arabicPeriod"/>
            </a:pPr>
            <a:r>
              <a:rPr lang="en-GB" sz="2100" dirty="0"/>
              <a:t>Direct financial: provide promising business model for private health insurance companies</a:t>
            </a:r>
          </a:p>
          <a:p>
            <a:pPr marL="971550" lvl="1" indent="-514350" algn="justLow">
              <a:spcBef>
                <a:spcPts val="0"/>
              </a:spcBef>
              <a:buFont typeface="+mj-lt"/>
              <a:buAutoNum type="arabicPeriod"/>
            </a:pPr>
            <a:r>
              <a:rPr lang="en-GB" sz="2100" dirty="0"/>
              <a:t>Indirect financial: reduce the financial pressure on the implementation of UHC</a:t>
            </a:r>
          </a:p>
          <a:p>
            <a:pPr marL="287338" lvl="1" indent="-287338" algn="just">
              <a:spcBef>
                <a:spcPts val="1000"/>
              </a:spcBef>
            </a:pPr>
            <a:r>
              <a:rPr lang="en-GB" sz="2100" dirty="0" smtClean="0"/>
              <a:t>Special </a:t>
            </a:r>
            <a:r>
              <a:rPr lang="en-GB" sz="2100" dirty="0"/>
              <a:t>pilot areas (e.g. disease area, special technologies or services, geographical region) may be selected to facilitate alignment on the short run</a:t>
            </a: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3"/>
          <a:srcRect l="27744" r="17627" b="41769"/>
          <a:stretch/>
        </p:blipFill>
        <p:spPr>
          <a:xfrm>
            <a:off x="152400" y="228600"/>
            <a:ext cx="781159" cy="818727"/>
          </a:xfrm>
          <a:prstGeom prst="rect">
            <a:avLst/>
          </a:prstGeom>
        </p:spPr>
      </p:pic>
      <mc:AlternateContent xmlns:mc="http://schemas.openxmlformats.org/markup-compatibility/2006">
        <mc:Choice xmlns:p14="http://schemas.microsoft.com/office/powerpoint/2010/main" xmlns="" Requires="p14">
          <p:contentPart p14:bwMode="auto" r:id="rId4">
            <p14:nvContentPartPr>
              <p14:cNvPr id="5" name="Ink 4"/>
              <p14:cNvContentPartPr/>
              <p14:nvPr/>
            </p14:nvContentPartPr>
            <p14:xfrm>
              <a:off x="764017" y="2413890"/>
              <a:ext cx="1223280" cy="48240"/>
            </p14:xfrm>
          </p:contentPart>
        </mc:Choice>
        <mc:Fallback>
          <p:pic>
            <p:nvPicPr>
              <p:cNvPr id="5" name="Ink 4"/>
              <p:cNvPicPr/>
              <p:nvPr/>
            </p:nvPicPr>
            <p:blipFill>
              <a:blip r:embed="rId5"/>
              <a:stretch>
                <a:fillRect/>
              </a:stretch>
            </p:blipFill>
            <p:spPr>
              <a:xfrm>
                <a:off x="717217" y="2256210"/>
                <a:ext cx="1352520" cy="3819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7" name="Ink 6"/>
              <p14:cNvContentPartPr/>
              <p14:nvPr/>
            </p14:nvContentPartPr>
            <p14:xfrm>
              <a:off x="3734737" y="1768410"/>
              <a:ext cx="1872720" cy="25560"/>
            </p14:xfrm>
          </p:contentPart>
        </mc:Choice>
        <mc:Fallback>
          <p:pic>
            <p:nvPicPr>
              <p:cNvPr id="7" name="Ink 6"/>
              <p:cNvPicPr/>
              <p:nvPr/>
            </p:nvPicPr>
            <p:blipFill>
              <a:blip r:embed="rId7"/>
              <a:stretch>
                <a:fillRect/>
              </a:stretch>
            </p:blipFill>
            <p:spPr>
              <a:xfrm>
                <a:off x="3723937" y="1754010"/>
                <a:ext cx="1894320" cy="550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9" name="Ink 8"/>
              <p14:cNvContentPartPr/>
              <p14:nvPr/>
            </p14:nvContentPartPr>
            <p14:xfrm>
              <a:off x="689497" y="3003570"/>
              <a:ext cx="330120" cy="300240"/>
            </p14:xfrm>
          </p:contentPart>
        </mc:Choice>
        <mc:Fallback>
          <p:pic>
            <p:nvPicPr>
              <p:cNvPr id="9" name="Ink 8"/>
              <p:cNvPicPr/>
              <p:nvPr/>
            </p:nvPicPr>
            <p:blipFill>
              <a:blip r:embed="rId9"/>
              <a:stretch>
                <a:fillRect/>
              </a:stretch>
            </p:blipFill>
            <p:spPr>
              <a:xfrm>
                <a:off x="679777" y="2992770"/>
                <a:ext cx="350640" cy="326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12" name="Ink 11"/>
              <p14:cNvContentPartPr/>
              <p14:nvPr/>
            </p14:nvContentPartPr>
            <p14:xfrm>
              <a:off x="708577" y="3624210"/>
              <a:ext cx="357840" cy="295920"/>
            </p14:xfrm>
          </p:contentPart>
        </mc:Choice>
        <mc:Fallback>
          <p:pic>
            <p:nvPicPr>
              <p:cNvPr id="12" name="Ink 11"/>
              <p:cNvPicPr/>
              <p:nvPr/>
            </p:nvPicPr>
            <p:blipFill>
              <a:blip r:embed="rId11"/>
              <a:stretch>
                <a:fillRect/>
              </a:stretch>
            </p:blipFill>
            <p:spPr>
              <a:xfrm>
                <a:off x="695977" y="3609090"/>
                <a:ext cx="384840" cy="3258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13" name="Ink 12"/>
              <p14:cNvContentPartPr/>
              <p14:nvPr/>
            </p14:nvContentPartPr>
            <p14:xfrm>
              <a:off x="710737" y="4235850"/>
              <a:ext cx="367560" cy="343800"/>
            </p14:xfrm>
          </p:contentPart>
        </mc:Choice>
        <mc:Fallback>
          <p:pic>
            <p:nvPicPr>
              <p:cNvPr id="13" name="Ink 12"/>
              <p:cNvPicPr/>
              <p:nvPr/>
            </p:nvPicPr>
            <p:blipFill>
              <a:blip r:embed="rId13"/>
              <a:stretch>
                <a:fillRect/>
              </a:stretch>
            </p:blipFill>
            <p:spPr>
              <a:xfrm>
                <a:off x="696697" y="4220730"/>
                <a:ext cx="393480" cy="3744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4">
            <p14:nvContentPartPr>
              <p14:cNvPr id="14" name="Ink 13"/>
              <p14:cNvContentPartPr/>
              <p14:nvPr/>
            </p14:nvContentPartPr>
            <p14:xfrm>
              <a:off x="868417" y="5097690"/>
              <a:ext cx="1920240" cy="44280"/>
            </p14:xfrm>
          </p:contentPart>
        </mc:Choice>
        <mc:Fallback>
          <p:pic>
            <p:nvPicPr>
              <p:cNvPr id="14" name="Ink 13"/>
              <p:cNvPicPr/>
              <p:nvPr/>
            </p:nvPicPr>
            <p:blipFill>
              <a:blip r:embed="rId15"/>
              <a:stretch>
                <a:fillRect/>
              </a:stretch>
            </p:blipFill>
            <p:spPr>
              <a:xfrm>
                <a:off x="802897" y="4913370"/>
                <a:ext cx="2076480" cy="387360"/>
              </a:xfrm>
              <a:prstGeom prst="rect">
                <a:avLst/>
              </a:prstGeom>
            </p:spPr>
          </p:pic>
        </mc:Fallback>
      </mc:AlternateContent>
    </p:spTree>
    <p:extLst>
      <p:ext uri="{BB962C8B-B14F-4D97-AF65-F5344CB8AC3E}">
        <p14:creationId xmlns:p14="http://schemas.microsoft.com/office/powerpoint/2010/main" xmlns="" val="4158665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2"/>
          <p:cNvSpPr txBox="1">
            <a:spLocks/>
          </p:cNvSpPr>
          <p:nvPr/>
        </p:nvSpPr>
        <p:spPr>
          <a:xfrm>
            <a:off x="1121320" y="193321"/>
            <a:ext cx="7055839" cy="576439"/>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rPr>
              <a:t>Role of private health insurance (PHI)</a:t>
            </a:r>
            <a:endParaRPr lang="en-GB" dirty="0">
              <a:solidFill>
                <a:prstClr val="black"/>
              </a:solidFill>
            </a:endParaRPr>
          </a:p>
        </p:txBody>
      </p:sp>
      <p:sp>
        <p:nvSpPr>
          <p:cNvPr id="19" name="Rounded Rectangle 18"/>
          <p:cNvSpPr/>
          <p:nvPr/>
        </p:nvSpPr>
        <p:spPr>
          <a:xfrm>
            <a:off x="1592558" y="1319333"/>
            <a:ext cx="4427242" cy="850107"/>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Arial" panose="020B0604020202020204" pitchFamily="34" charset="0"/>
              <a:buChar char="•"/>
            </a:pPr>
            <a:r>
              <a:rPr lang="en-US" dirty="0">
                <a:solidFill>
                  <a:prstClr val="black"/>
                </a:solidFill>
              </a:rPr>
              <a:t>Population: all citizens</a:t>
            </a:r>
          </a:p>
          <a:p>
            <a:pPr marL="115888" indent="-115888">
              <a:buFont typeface="Arial" panose="020B0604020202020204" pitchFamily="34" charset="0"/>
              <a:buChar char="•"/>
            </a:pPr>
            <a:r>
              <a:rPr lang="en-US" dirty="0">
                <a:solidFill>
                  <a:prstClr val="black"/>
                </a:solidFill>
              </a:rPr>
              <a:t>Restriction: no copayment and waiting list</a:t>
            </a:r>
          </a:p>
        </p:txBody>
      </p:sp>
      <p:sp>
        <p:nvSpPr>
          <p:cNvPr id="20" name="Rounded Rectangle 19"/>
          <p:cNvSpPr/>
          <p:nvPr/>
        </p:nvSpPr>
        <p:spPr>
          <a:xfrm>
            <a:off x="1592558" y="2269426"/>
            <a:ext cx="4427242" cy="922115"/>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Arial" panose="020B0604020202020204" pitchFamily="34" charset="0"/>
              <a:buChar char="•"/>
            </a:pPr>
            <a:r>
              <a:rPr lang="en-US" dirty="0">
                <a:solidFill>
                  <a:prstClr val="black"/>
                </a:solidFill>
              </a:rPr>
              <a:t>Population: all patients with insurance</a:t>
            </a:r>
          </a:p>
          <a:p>
            <a:pPr marL="115888" indent="-115888">
              <a:buFont typeface="Arial" panose="020B0604020202020204" pitchFamily="34" charset="0"/>
              <a:buChar char="•"/>
            </a:pPr>
            <a:r>
              <a:rPr lang="en-US" dirty="0">
                <a:solidFill>
                  <a:prstClr val="black"/>
                </a:solidFill>
              </a:rPr>
              <a:t>Restrictions: copayment, waiting </a:t>
            </a:r>
            <a:r>
              <a:rPr lang="en-US" dirty="0" smtClean="0">
                <a:solidFill>
                  <a:prstClr val="black"/>
                </a:solidFill>
              </a:rPr>
              <a:t>list</a:t>
            </a:r>
            <a:r>
              <a:rPr lang="en-US" dirty="0">
                <a:solidFill>
                  <a:prstClr val="black"/>
                </a:solidFill>
              </a:rPr>
              <a:t> </a:t>
            </a:r>
            <a:r>
              <a:rPr lang="hu-HU" dirty="0" smtClean="0">
                <a:solidFill>
                  <a:prstClr val="black"/>
                </a:solidFill>
              </a:rPr>
              <a:t>, </a:t>
            </a:r>
            <a:r>
              <a:rPr lang="hu-HU" dirty="0">
                <a:solidFill>
                  <a:prstClr val="black"/>
                </a:solidFill>
              </a:rPr>
              <a:t>low quality, no choice</a:t>
            </a:r>
            <a:endParaRPr lang="en-US" dirty="0">
              <a:solidFill>
                <a:prstClr val="black"/>
              </a:solidFill>
            </a:endParaRPr>
          </a:p>
        </p:txBody>
      </p:sp>
      <p:sp>
        <p:nvSpPr>
          <p:cNvPr id="21" name="Rounded Rectangle 20"/>
          <p:cNvSpPr/>
          <p:nvPr/>
        </p:nvSpPr>
        <p:spPr>
          <a:xfrm>
            <a:off x="1617468" y="3263549"/>
            <a:ext cx="4402933" cy="864097"/>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Arial" panose="020B0604020202020204" pitchFamily="34" charset="0"/>
              <a:buChar char="•"/>
            </a:pPr>
            <a:r>
              <a:rPr lang="en-US" dirty="0">
                <a:solidFill>
                  <a:prstClr val="black"/>
                </a:solidFill>
              </a:rPr>
              <a:t>Population: all patients with insurance</a:t>
            </a:r>
          </a:p>
          <a:p>
            <a:pPr marL="115888" indent="-115888">
              <a:buFont typeface="Arial" panose="020B0604020202020204" pitchFamily="34" charset="0"/>
              <a:buChar char="•"/>
            </a:pPr>
            <a:r>
              <a:rPr lang="en-US" dirty="0">
                <a:solidFill>
                  <a:prstClr val="black"/>
                </a:solidFill>
              </a:rPr>
              <a:t>Restrictions: coverage only for subgroup, copayment, waiting list, second-line</a:t>
            </a:r>
          </a:p>
        </p:txBody>
      </p:sp>
      <p:sp>
        <p:nvSpPr>
          <p:cNvPr id="22" name="Rounded Rectangle 21"/>
          <p:cNvSpPr/>
          <p:nvPr/>
        </p:nvSpPr>
        <p:spPr>
          <a:xfrm>
            <a:off x="1614510" y="4222952"/>
            <a:ext cx="4405819" cy="111104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Arial" panose="020B0604020202020204" pitchFamily="34" charset="0"/>
              <a:buChar char="•"/>
            </a:pPr>
            <a:r>
              <a:rPr lang="en-US" dirty="0">
                <a:solidFill>
                  <a:prstClr val="black"/>
                </a:solidFill>
              </a:rPr>
              <a:t>Population: selected patients with insurance</a:t>
            </a:r>
          </a:p>
          <a:p>
            <a:pPr marL="115888" indent="-115888">
              <a:buFont typeface="Arial" panose="020B0604020202020204" pitchFamily="34" charset="0"/>
              <a:buChar char="•"/>
            </a:pPr>
            <a:r>
              <a:rPr lang="en-US" dirty="0">
                <a:solidFill>
                  <a:prstClr val="black"/>
                </a:solidFill>
              </a:rPr>
              <a:t>Restrictions: strict diagnostic criteria, monitoring</a:t>
            </a:r>
          </a:p>
        </p:txBody>
      </p:sp>
      <p:sp>
        <p:nvSpPr>
          <p:cNvPr id="23" name="Rounded Rectangle 22"/>
          <p:cNvSpPr/>
          <p:nvPr/>
        </p:nvSpPr>
        <p:spPr>
          <a:xfrm>
            <a:off x="1592558" y="959292"/>
            <a:ext cx="4427242" cy="288032"/>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Public health insurance</a:t>
            </a:r>
          </a:p>
        </p:txBody>
      </p:sp>
      <p:sp>
        <p:nvSpPr>
          <p:cNvPr id="24" name="Rounded Rectangle 23"/>
          <p:cNvSpPr/>
          <p:nvPr/>
        </p:nvSpPr>
        <p:spPr>
          <a:xfrm>
            <a:off x="159196" y="1319333"/>
            <a:ext cx="1361355" cy="850106"/>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Minimum package</a:t>
            </a:r>
            <a:endParaRPr lang="en-US" dirty="0">
              <a:solidFill>
                <a:prstClr val="black"/>
              </a:solidFill>
            </a:endParaRPr>
          </a:p>
        </p:txBody>
      </p:sp>
      <p:sp>
        <p:nvSpPr>
          <p:cNvPr id="25" name="Rounded Rectangle 24"/>
          <p:cNvSpPr/>
          <p:nvPr/>
        </p:nvSpPr>
        <p:spPr>
          <a:xfrm>
            <a:off x="152400" y="2255436"/>
            <a:ext cx="1368151" cy="936104"/>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Essential package I.</a:t>
            </a:r>
          </a:p>
        </p:txBody>
      </p:sp>
      <p:sp>
        <p:nvSpPr>
          <p:cNvPr id="26" name="Rounded Rectangle 25"/>
          <p:cNvSpPr/>
          <p:nvPr/>
        </p:nvSpPr>
        <p:spPr>
          <a:xfrm>
            <a:off x="152400" y="3263548"/>
            <a:ext cx="1368151" cy="864096"/>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Essential package II.</a:t>
            </a:r>
            <a:endParaRPr lang="en-US" dirty="0">
              <a:solidFill>
                <a:prstClr val="black"/>
              </a:solidFill>
            </a:endParaRPr>
          </a:p>
        </p:txBody>
      </p:sp>
      <p:sp>
        <p:nvSpPr>
          <p:cNvPr id="27" name="Rounded Rectangle 26"/>
          <p:cNvSpPr/>
          <p:nvPr/>
        </p:nvSpPr>
        <p:spPr>
          <a:xfrm>
            <a:off x="152400" y="4222952"/>
            <a:ext cx="1368151" cy="912805"/>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Equity package</a:t>
            </a:r>
            <a:endParaRPr lang="en-US" dirty="0">
              <a:solidFill>
                <a:prstClr val="black"/>
              </a:solidFill>
            </a:endParaRPr>
          </a:p>
        </p:txBody>
      </p:sp>
      <p:sp>
        <p:nvSpPr>
          <p:cNvPr id="28" name="Rounded Rectangle 27"/>
          <p:cNvSpPr/>
          <p:nvPr/>
        </p:nvSpPr>
        <p:spPr>
          <a:xfrm>
            <a:off x="152400" y="959292"/>
            <a:ext cx="1368151" cy="288032"/>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Packages</a:t>
            </a:r>
          </a:p>
        </p:txBody>
      </p:sp>
      <p:sp>
        <p:nvSpPr>
          <p:cNvPr id="29" name="Rounded Rectangle 28"/>
          <p:cNvSpPr/>
          <p:nvPr/>
        </p:nvSpPr>
        <p:spPr>
          <a:xfrm>
            <a:off x="152400" y="5224413"/>
            <a:ext cx="1368151" cy="90872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Non-reimbursed services</a:t>
            </a:r>
            <a:endParaRPr lang="en-US" dirty="0">
              <a:solidFill>
                <a:prstClr val="black"/>
              </a:solidFill>
            </a:endParaRPr>
          </a:p>
        </p:txBody>
      </p:sp>
      <p:sp>
        <p:nvSpPr>
          <p:cNvPr id="30" name="Rounded Rectangle 29"/>
          <p:cNvSpPr/>
          <p:nvPr/>
        </p:nvSpPr>
        <p:spPr>
          <a:xfrm>
            <a:off x="6090664" y="2169440"/>
            <a:ext cx="2925446" cy="193797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Arial" panose="020B0604020202020204" pitchFamily="34" charset="0"/>
              <a:buChar char="•"/>
            </a:pPr>
            <a:r>
              <a:rPr lang="en-US" dirty="0">
                <a:solidFill>
                  <a:prstClr val="black"/>
                </a:solidFill>
              </a:rPr>
              <a:t>Supplementary:  Immediate access</a:t>
            </a:r>
            <a:r>
              <a:rPr lang="hu-HU" dirty="0">
                <a:solidFill>
                  <a:prstClr val="black"/>
                </a:solidFill>
              </a:rPr>
              <a:t>, better quality</a:t>
            </a:r>
            <a:endParaRPr lang="en-US" dirty="0">
              <a:solidFill>
                <a:prstClr val="black"/>
              </a:solidFill>
            </a:endParaRPr>
          </a:p>
          <a:p>
            <a:pPr marL="115888" indent="-115888">
              <a:buFont typeface="Arial" panose="020B0604020202020204" pitchFamily="34" charset="0"/>
              <a:buChar char="•"/>
            </a:pPr>
            <a:r>
              <a:rPr lang="en-US" dirty="0">
                <a:solidFill>
                  <a:prstClr val="black"/>
                </a:solidFill>
              </a:rPr>
              <a:t>Complementary (user charges): copayment</a:t>
            </a:r>
          </a:p>
          <a:p>
            <a:pPr marL="115888" indent="-115888">
              <a:buFont typeface="Arial" panose="020B0604020202020204" pitchFamily="34" charset="0"/>
              <a:buChar char="•"/>
            </a:pPr>
            <a:r>
              <a:rPr lang="en-US" dirty="0">
                <a:solidFill>
                  <a:prstClr val="black"/>
                </a:solidFill>
              </a:rPr>
              <a:t>Complementary (services): Choice</a:t>
            </a:r>
          </a:p>
        </p:txBody>
      </p:sp>
      <p:sp>
        <p:nvSpPr>
          <p:cNvPr id="31" name="Rounded Rectangle 30"/>
          <p:cNvSpPr/>
          <p:nvPr/>
        </p:nvSpPr>
        <p:spPr>
          <a:xfrm>
            <a:off x="6099198" y="4203844"/>
            <a:ext cx="2911452" cy="1663556"/>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Arial" panose="020B0604020202020204" pitchFamily="34" charset="0"/>
              <a:buChar char="•"/>
            </a:pPr>
            <a:r>
              <a:rPr lang="en-US" dirty="0">
                <a:solidFill>
                  <a:prstClr val="black"/>
                </a:solidFill>
              </a:rPr>
              <a:t>Complementary (services): coverage for patients with no access</a:t>
            </a:r>
          </a:p>
        </p:txBody>
      </p:sp>
      <p:sp>
        <p:nvSpPr>
          <p:cNvPr id="32" name="Rounded Rectangle 31"/>
          <p:cNvSpPr/>
          <p:nvPr/>
        </p:nvSpPr>
        <p:spPr>
          <a:xfrm>
            <a:off x="6089672" y="959292"/>
            <a:ext cx="2920978" cy="288032"/>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rPr>
              <a:t>Private health insurance</a:t>
            </a:r>
          </a:p>
        </p:txBody>
      </p:sp>
      <p:pic>
        <p:nvPicPr>
          <p:cNvPr id="34" name="Picture 3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mc:AlternateContent xmlns:mc="http://schemas.openxmlformats.org/markup-compatibility/2006">
        <mc:Choice xmlns:p14="http://schemas.microsoft.com/office/powerpoint/2010/main" xmlns="" Requires="p14">
          <p:contentPart p14:bwMode="auto" r:id="rId3">
            <p14:nvContentPartPr>
              <p14:cNvPr id="8" name="Ink 7"/>
              <p14:cNvContentPartPr/>
              <p14:nvPr/>
            </p14:nvContentPartPr>
            <p14:xfrm>
              <a:off x="3019777" y="4482810"/>
              <a:ext cx="746640" cy="1571040"/>
            </p14:xfrm>
          </p:contentPart>
        </mc:Choice>
        <mc:Fallback>
          <p:pic>
            <p:nvPicPr>
              <p:cNvPr id="8" name="Ink 7"/>
              <p:cNvPicPr/>
              <p:nvPr/>
            </p:nvPicPr>
            <p:blipFill>
              <a:blip r:embed="rId4"/>
              <a:stretch>
                <a:fillRect/>
              </a:stretch>
            </p:blipFill>
            <p:spPr>
              <a:xfrm>
                <a:off x="3007177" y="4466610"/>
                <a:ext cx="772560" cy="16034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5">
            <p14:nvContentPartPr>
              <p14:cNvPr id="11" name="Ink 10"/>
              <p14:cNvContentPartPr/>
              <p14:nvPr/>
            </p14:nvContentPartPr>
            <p14:xfrm>
              <a:off x="7011097" y="1490850"/>
              <a:ext cx="472320" cy="460080"/>
            </p14:xfrm>
          </p:contentPart>
        </mc:Choice>
        <mc:Fallback>
          <p:pic>
            <p:nvPicPr>
              <p:cNvPr id="11" name="Ink 10"/>
              <p:cNvPicPr/>
              <p:nvPr/>
            </p:nvPicPr>
            <p:blipFill>
              <a:blip r:embed="rId6"/>
              <a:stretch>
                <a:fillRect/>
              </a:stretch>
            </p:blipFill>
            <p:spPr>
              <a:xfrm>
                <a:off x="6999937" y="1482210"/>
                <a:ext cx="490680" cy="4798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7">
            <p14:nvContentPartPr>
              <p14:cNvPr id="13" name="Ink 12"/>
              <p14:cNvContentPartPr/>
              <p14:nvPr/>
            </p14:nvContentPartPr>
            <p14:xfrm>
              <a:off x="3106177" y="3790890"/>
              <a:ext cx="2395440" cy="32040"/>
            </p14:xfrm>
          </p:contentPart>
        </mc:Choice>
        <mc:Fallback>
          <p:pic>
            <p:nvPicPr>
              <p:cNvPr id="13" name="Ink 12"/>
              <p:cNvPicPr/>
              <p:nvPr/>
            </p:nvPicPr>
            <p:blipFill>
              <a:blip r:embed="rId8"/>
              <a:stretch>
                <a:fillRect/>
              </a:stretch>
            </p:blipFill>
            <p:spPr>
              <a:xfrm>
                <a:off x="3095377" y="3776130"/>
                <a:ext cx="2414880" cy="57960"/>
              </a:xfrm>
              <a:prstGeom prst="rect">
                <a:avLst/>
              </a:prstGeom>
            </p:spPr>
          </p:pic>
        </mc:Fallback>
      </mc:AlternateContent>
    </p:spTree>
    <p:extLst>
      <p:ext uri="{BB962C8B-B14F-4D97-AF65-F5344CB8AC3E}">
        <p14:creationId xmlns:p14="http://schemas.microsoft.com/office/powerpoint/2010/main" xmlns="" val="319713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3400" y="4191000"/>
            <a:ext cx="2288501" cy="120983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rgbClr val="C0504D">
                    <a:lumMod val="75000"/>
                  </a:srgbClr>
                </a:solidFill>
              </a:rPr>
              <a:t>Egypt</a:t>
            </a:r>
            <a:endParaRPr lang="en-GB" b="1" dirty="0">
              <a:solidFill>
                <a:srgbClr val="C0504D">
                  <a:lumMod val="75000"/>
                </a:srgbClr>
              </a:solidFill>
            </a:endParaRPr>
          </a:p>
        </p:txBody>
      </p:sp>
      <p:pic>
        <p:nvPicPr>
          <p:cNvPr id="3" name="Picture 2">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1370906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38200" y="228600"/>
            <a:ext cx="8108117" cy="621030"/>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b="1" dirty="0" smtClean="0">
                <a:solidFill>
                  <a:srgbClr val="C0504D">
                    <a:lumMod val="75000"/>
                  </a:srgbClr>
                </a:solidFill>
              </a:rPr>
              <a:t>Structure of the public health care system – Egypt</a:t>
            </a:r>
            <a:endParaRPr lang="en-GB" b="1" dirty="0">
              <a:solidFill>
                <a:srgbClr val="C0504D">
                  <a:lumMod val="75000"/>
                </a:srgbClr>
              </a:solidFill>
            </a:endParaRPr>
          </a:p>
        </p:txBody>
      </p:sp>
      <p:sp>
        <p:nvSpPr>
          <p:cNvPr id="3" name="Content Placeholder 2"/>
          <p:cNvSpPr txBox="1">
            <a:spLocks/>
          </p:cNvSpPr>
          <p:nvPr/>
        </p:nvSpPr>
        <p:spPr>
          <a:xfrm>
            <a:off x="284226" y="1019496"/>
            <a:ext cx="8531318" cy="504825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dirty="0" smtClean="0">
                <a:solidFill>
                  <a:prstClr val="black"/>
                </a:solidFill>
              </a:rPr>
              <a:t>Governmental sector</a:t>
            </a:r>
            <a:endParaRPr lang="en-GB" dirty="0" smtClean="0">
              <a:solidFill>
                <a:prstClr val="black"/>
              </a:solidFill>
            </a:endParaRPr>
          </a:p>
          <a:p>
            <a:pPr marL="457200" lvl="1" indent="0">
              <a:buFont typeface="Arial" panose="020B0604020202020204" pitchFamily="34" charset="0"/>
              <a:buNone/>
            </a:pPr>
            <a:r>
              <a:rPr lang="en-GB" dirty="0" smtClean="0">
                <a:solidFill>
                  <a:prstClr val="black"/>
                </a:solidFill>
              </a:rPr>
              <a:t>MOHP (Ministry of Health &amp; Population) facilities</a:t>
            </a:r>
          </a:p>
          <a:p>
            <a:pPr lvl="2"/>
            <a:r>
              <a:rPr lang="en-GB" dirty="0" smtClean="0">
                <a:solidFill>
                  <a:prstClr val="black"/>
                </a:solidFill>
              </a:rPr>
              <a:t>Highly subsidized care</a:t>
            </a:r>
          </a:p>
          <a:p>
            <a:pPr lvl="2"/>
            <a:r>
              <a:rPr lang="en-GB" dirty="0" smtClean="0">
                <a:solidFill>
                  <a:prstClr val="black"/>
                </a:solidFill>
              </a:rPr>
              <a:t>20% of services require OOP</a:t>
            </a:r>
          </a:p>
          <a:p>
            <a:pPr marL="457200" lvl="1" indent="0">
              <a:buFont typeface="Arial" panose="020B0604020202020204" pitchFamily="34" charset="0"/>
              <a:buNone/>
            </a:pPr>
            <a:r>
              <a:rPr lang="en-GB" dirty="0" smtClean="0">
                <a:solidFill>
                  <a:prstClr val="black"/>
                </a:solidFill>
              </a:rPr>
              <a:t>Revenues</a:t>
            </a:r>
          </a:p>
          <a:p>
            <a:pPr lvl="2"/>
            <a:r>
              <a:rPr lang="en-GB" dirty="0" smtClean="0">
                <a:solidFill>
                  <a:prstClr val="black"/>
                </a:solidFill>
              </a:rPr>
              <a:t>Taxes</a:t>
            </a:r>
          </a:p>
          <a:p>
            <a:pPr lvl="2"/>
            <a:r>
              <a:rPr lang="en-GB" dirty="0" smtClean="0">
                <a:solidFill>
                  <a:prstClr val="black"/>
                </a:solidFill>
              </a:rPr>
              <a:t>Funding from donors</a:t>
            </a:r>
          </a:p>
          <a:p>
            <a:pPr lvl="2"/>
            <a:r>
              <a:rPr lang="en-GB" dirty="0" smtClean="0">
                <a:solidFill>
                  <a:prstClr val="black"/>
                </a:solidFill>
              </a:rPr>
              <a:t>OOP</a:t>
            </a:r>
          </a:p>
          <a:p>
            <a:pPr marL="0" indent="0">
              <a:buFont typeface="Arial" panose="020B0604020202020204" pitchFamily="34" charset="0"/>
              <a:buNone/>
            </a:pPr>
            <a:r>
              <a:rPr lang="en-GB" b="1" dirty="0" err="1" smtClean="0">
                <a:solidFill>
                  <a:prstClr val="black"/>
                </a:solidFill>
              </a:rPr>
              <a:t>Parastatal</a:t>
            </a:r>
            <a:r>
              <a:rPr lang="en-GB" b="1" dirty="0" smtClean="0">
                <a:solidFill>
                  <a:prstClr val="black"/>
                </a:solidFill>
              </a:rPr>
              <a:t> sector</a:t>
            </a:r>
            <a:endParaRPr lang="en-GB" dirty="0" smtClean="0">
              <a:solidFill>
                <a:prstClr val="black"/>
              </a:solidFill>
            </a:endParaRPr>
          </a:p>
          <a:p>
            <a:pPr lvl="2"/>
            <a:r>
              <a:rPr lang="en-GB" dirty="0" smtClean="0">
                <a:solidFill>
                  <a:prstClr val="black"/>
                </a:solidFill>
              </a:rPr>
              <a:t>Main actors</a:t>
            </a:r>
          </a:p>
          <a:p>
            <a:pPr lvl="3">
              <a:buFont typeface="Courier New" panose="02070309020205020404" pitchFamily="49" charset="0"/>
              <a:buChar char="o"/>
            </a:pPr>
            <a:r>
              <a:rPr lang="en-GB" dirty="0" smtClean="0">
                <a:solidFill>
                  <a:prstClr val="black"/>
                </a:solidFill>
              </a:rPr>
              <a:t>Health Insurance Organization (HIO)</a:t>
            </a:r>
          </a:p>
          <a:p>
            <a:pPr lvl="3">
              <a:buFont typeface="Courier New" panose="02070309020205020404" pitchFamily="49" charset="0"/>
              <a:buChar char="o"/>
            </a:pPr>
            <a:r>
              <a:rPr lang="en-GB" dirty="0" smtClean="0">
                <a:solidFill>
                  <a:prstClr val="black"/>
                </a:solidFill>
              </a:rPr>
              <a:t>The Curative Care Organization (CCO)</a:t>
            </a:r>
          </a:p>
          <a:p>
            <a:pPr lvl="3">
              <a:buFont typeface="Courier New" panose="02070309020205020404" pitchFamily="49" charset="0"/>
              <a:buChar char="o"/>
            </a:pPr>
            <a:r>
              <a:rPr lang="en-GB" dirty="0" smtClean="0">
                <a:solidFill>
                  <a:prstClr val="black"/>
                </a:solidFill>
              </a:rPr>
              <a:t>Teaching Hospitals and Institutes Organization (THIO)</a:t>
            </a:r>
            <a:endParaRPr lang="en-GB" dirty="0">
              <a:solidFill>
                <a:prstClr val="black"/>
              </a:solidFill>
            </a:endParaRPr>
          </a:p>
        </p:txBody>
      </p:sp>
      <p:pic>
        <p:nvPicPr>
          <p:cNvPr id="4" name="Picture 3">
            <a:extLst>
              <a:ext uri="{FF2B5EF4-FFF2-40B4-BE49-F238E27FC236}">
                <a16:creationId xmlns="" xmlns:a16="http://schemas.microsoft.com/office/drawing/2014/main" id="{2C9DC4C7-558C-4363-BB50-001F0C153EF4}"/>
              </a:ext>
            </a:extLst>
          </p:cNvPr>
          <p:cNvPicPr>
            <a:picLocks noChangeAspect="1"/>
          </p:cNvPicPr>
          <p:nvPr/>
        </p:nvPicPr>
        <p:blipFill rotWithShape="1">
          <a:blip r:embed="rId2"/>
          <a:srcRect l="27744" r="17627" b="41769"/>
          <a:stretch/>
        </p:blipFill>
        <p:spPr>
          <a:xfrm>
            <a:off x="123825" y="85725"/>
            <a:ext cx="781159" cy="818727"/>
          </a:xfrm>
          <a:prstGeom prst="rect">
            <a:avLst/>
          </a:prstGeom>
        </p:spPr>
      </p:pic>
    </p:spTree>
    <p:extLst>
      <p:ext uri="{BB962C8B-B14F-4D97-AF65-F5344CB8AC3E}">
        <p14:creationId xmlns:p14="http://schemas.microsoft.com/office/powerpoint/2010/main" xmlns="" val="169833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ARPPTCOMPATIBLERD03" val="RXP"/>
  <p:tag name="VARPPTTYPE" val="RXP"/>
  <p:tag name="VARPPTSLIDEFORMAT" val="RXP"/>
  <p:tag name="VARPPTCOMPATIBLE4" val="RXP"/>
  <p:tag name="VARSAVEMESSAGETIMESTAMP" val="RXP11/8/2017"/>
</p:tagLst>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MENA HPF Trial 4</Template>
  <TotalTime>243</TotalTime>
  <Words>2319</Words>
  <Application>Microsoft Office PowerPoint</Application>
  <PresentationFormat>On-screen Show (4:3)</PresentationFormat>
  <Paragraphs>557</Paragraphs>
  <Slides>31</Slides>
  <Notes>6</Notes>
  <HiddenSlides>0</HiddenSlides>
  <MMClips>0</MMClips>
  <ScaleCrop>false</ScaleCrop>
  <HeadingPairs>
    <vt:vector size="4" baseType="variant">
      <vt:variant>
        <vt:lpstr>Theme</vt:lpstr>
      </vt:variant>
      <vt:variant>
        <vt:i4>3</vt:i4>
      </vt:variant>
      <vt:variant>
        <vt:lpstr>Slide Titles</vt:lpstr>
      </vt:variant>
      <vt:variant>
        <vt:i4>31</vt:i4>
      </vt:variant>
    </vt:vector>
  </HeadingPairs>
  <TitlesOfParts>
    <vt:vector size="34" baseType="lpstr">
      <vt:lpstr>2_Custom Design</vt:lpstr>
      <vt:lpstr>Custom Design</vt:lpstr>
      <vt:lpstr>1_Custom Design</vt:lpstr>
      <vt:lpstr>Slide 1</vt:lpstr>
      <vt:lpstr>Background</vt:lpstr>
      <vt:lpstr> Different types of current  Private Health Insurance</vt:lpstr>
      <vt:lpstr>way to reach universal health coverage</vt:lpstr>
      <vt:lpstr>Definitions of supplementary and complementary</vt:lpstr>
      <vt:lpstr>way to reach universal health coverage</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Project Milestones Product features</vt:lpstr>
      <vt:lpstr>Project Milestones Methodology </vt:lpstr>
      <vt:lpstr>Project Milestones  Roadmap</vt:lpstr>
      <vt:lpstr>Why Supplementary and complementary private health insurance are important to the Egyptian health care system : </vt:lpstr>
      <vt:lpstr>Slide 27</vt:lpstr>
      <vt:lpstr>Slide 28</vt:lpstr>
      <vt:lpstr>Slide 29</vt:lpstr>
      <vt:lpstr>Slide 30</vt:lpstr>
      <vt:lpstr>Slide 31</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Soha Hakky</dc:creator>
  <cp:lastModifiedBy>menahpf</cp:lastModifiedBy>
  <cp:revision>46</cp:revision>
  <dcterms:created xsi:type="dcterms:W3CDTF">2014-12-25T12:17:45Z</dcterms:created>
  <dcterms:modified xsi:type="dcterms:W3CDTF">2017-11-16T08:39:00Z</dcterms:modified>
</cp:coreProperties>
</file>