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Default Extension="bin" ContentType="application/vnd.openxmlformats-officedocument.oleObject"/>
  <Override PartName="/ppt/notesSlides/notesSlide3.xml" ContentType="application/vnd.openxmlformats-officedocument.presentationml.notesSlide+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tags/tag3.xml" ContentType="application/vnd.openxmlformats-officedocument.presentationml.tags+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diagrams/data5.xml" ContentType="application/vnd.openxmlformats-officedocument.drawingml.diagramData+xml"/>
  <Override PartName="/ppt/diagrams/colors7.xml" ContentType="application/vnd.openxmlformats-officedocument.drawingml.diagramColors+xml"/>
  <Default Extension="tiff" ContentType="image/tiff"/>
  <Override PartName="/ppt/notesSlides/notesSlide8.xml" ContentType="application/vnd.openxmlformats-officedocument.presentationml.notesSlide+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notesSlides/notesSlide6.xml" ContentType="application/vnd.openxmlformats-officedocument.presentationml.notesSlide+xml"/>
  <Override PartName="/ppt/diagrams/quickStyle8.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9" r:id="rId1"/>
    <p:sldMasterId id="2147483675" r:id="rId2"/>
  </p:sldMasterIdLst>
  <p:notesMasterIdLst>
    <p:notesMasterId r:id="rId55"/>
  </p:notesMasterIdLst>
  <p:sldIdLst>
    <p:sldId id="508" r:id="rId3"/>
    <p:sldId id="511" r:id="rId4"/>
    <p:sldId id="487" r:id="rId5"/>
    <p:sldId id="514" r:id="rId6"/>
    <p:sldId id="515" r:id="rId7"/>
    <p:sldId id="423" r:id="rId8"/>
    <p:sldId id="422" r:id="rId9"/>
    <p:sldId id="431" r:id="rId10"/>
    <p:sldId id="432" r:id="rId11"/>
    <p:sldId id="475" r:id="rId12"/>
    <p:sldId id="453" r:id="rId13"/>
    <p:sldId id="441" r:id="rId14"/>
    <p:sldId id="442" r:id="rId15"/>
    <p:sldId id="336" r:id="rId16"/>
    <p:sldId id="458" r:id="rId17"/>
    <p:sldId id="488" r:id="rId18"/>
    <p:sldId id="489" r:id="rId19"/>
    <p:sldId id="490" r:id="rId20"/>
    <p:sldId id="492" r:id="rId21"/>
    <p:sldId id="493" r:id="rId22"/>
    <p:sldId id="386" r:id="rId23"/>
    <p:sldId id="385" r:id="rId24"/>
    <p:sldId id="390" r:id="rId25"/>
    <p:sldId id="414" r:id="rId26"/>
    <p:sldId id="464" r:id="rId27"/>
    <p:sldId id="474" r:id="rId28"/>
    <p:sldId id="367" r:id="rId29"/>
    <p:sldId id="360" r:id="rId30"/>
    <p:sldId id="509" r:id="rId31"/>
    <p:sldId id="393" r:id="rId32"/>
    <p:sldId id="394" r:id="rId33"/>
    <p:sldId id="398" r:id="rId34"/>
    <p:sldId id="399" r:id="rId35"/>
    <p:sldId id="494" r:id="rId36"/>
    <p:sldId id="498" r:id="rId37"/>
    <p:sldId id="496" r:id="rId38"/>
    <p:sldId id="476" r:id="rId39"/>
    <p:sldId id="445" r:id="rId40"/>
    <p:sldId id="446" r:id="rId41"/>
    <p:sldId id="449" r:id="rId42"/>
    <p:sldId id="512" r:id="rId43"/>
    <p:sldId id="513" r:id="rId44"/>
    <p:sldId id="451" r:id="rId45"/>
    <p:sldId id="477" r:id="rId46"/>
    <p:sldId id="407" r:id="rId47"/>
    <p:sldId id="408" r:id="rId48"/>
    <p:sldId id="412" r:id="rId49"/>
    <p:sldId id="411" r:id="rId50"/>
    <p:sldId id="486" r:id="rId51"/>
    <p:sldId id="479" r:id="rId52"/>
    <p:sldId id="510" r:id="rId53"/>
    <p:sldId id="50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orient="horz" pos="672">
          <p15:clr>
            <a:srgbClr val="A4A3A4"/>
          </p15:clr>
        </p15:guide>
        <p15:guide id="3" pos="2880">
          <p15:clr>
            <a:srgbClr val="A4A3A4"/>
          </p15:clr>
        </p15:guide>
        <p15:guide id="4" pos="2160">
          <p15:clr>
            <a:srgbClr val="A4A3A4"/>
          </p15:clr>
        </p15:guide>
        <p15:guide id="5" pos="576">
          <p15:clr>
            <a:srgbClr val="A4A3A4"/>
          </p15:clr>
        </p15:guide>
        <p15:guide id="6" pos="701">
          <p15:clr>
            <a:srgbClr val="A4A3A4"/>
          </p15:clr>
        </p15:guide>
        <p15:guide id="7" orient="horz" pos="4128">
          <p15:clr>
            <a:srgbClr val="A4A3A4"/>
          </p15:clr>
        </p15:guide>
        <p15:guide id="8" orient="horz" pos="2880">
          <p15:clr>
            <a:srgbClr val="A4A3A4"/>
          </p15:clr>
        </p15:guide>
        <p15:guide id="9" pos="192">
          <p15:clr>
            <a:srgbClr val="A4A3A4"/>
          </p15:clr>
        </p15:guide>
        <p15:guide id="10" pos="720">
          <p15:clr>
            <a:srgbClr val="A4A3A4"/>
          </p15:clr>
        </p15:guide>
        <p15:guide id="11" pos="1968">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B955E"/>
    <a:srgbClr val="212121"/>
    <a:srgbClr val="8EC641"/>
    <a:srgbClr val="05472C"/>
    <a:srgbClr val="F2F2F2"/>
    <a:srgbClr val="087247"/>
    <a:srgbClr val="097D4E"/>
    <a:srgbClr val="0EBE77"/>
    <a:srgbClr val="9ACD5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97" autoAdjust="0"/>
    <p:restoredTop sz="78705" autoAdjust="0"/>
  </p:normalViewPr>
  <p:slideViewPr>
    <p:cSldViewPr>
      <p:cViewPr varScale="1">
        <p:scale>
          <a:sx n="71" d="100"/>
          <a:sy n="71" d="100"/>
        </p:scale>
        <p:origin x="-2148" y="-96"/>
      </p:cViewPr>
      <p:guideLst>
        <p:guide orient="horz" pos="2160"/>
        <p:guide orient="horz" pos="672"/>
        <p:guide orient="horz" pos="4128"/>
        <p:guide orient="horz" pos="2880"/>
        <p:guide pos="2880"/>
        <p:guide pos="2160"/>
        <p:guide pos="576"/>
        <p:guide pos="701"/>
        <p:guide pos="192"/>
        <p:guide pos="720"/>
        <p:guide pos="1968"/>
      </p:guideLst>
    </p:cSldViewPr>
  </p:slideViewPr>
  <p:notesTextViewPr>
    <p:cViewPr>
      <p:scale>
        <a:sx n="1" d="1"/>
        <a:sy n="1" d="1"/>
      </p:scale>
      <p:origin x="0" y="0"/>
    </p:cViewPr>
  </p:notesTextViewPr>
  <p:notesViewPr>
    <p:cSldViewPr>
      <p:cViewPr varScale="1">
        <p:scale>
          <a:sx n="82" d="100"/>
          <a:sy n="82" d="100"/>
        </p:scale>
        <p:origin x="2034" y="90"/>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2B4F67-B251-455B-BB38-8CFF702C204A}" type="doc">
      <dgm:prSet loTypeId="urn:microsoft.com/office/officeart/2005/8/layout/hProcess4" loCatId="process" qsTypeId="urn:microsoft.com/office/officeart/2005/8/quickstyle/simple1" qsCatId="simple" csTypeId="urn:microsoft.com/office/officeart/2005/8/colors/accent3_1" csCatId="accent3" phldr="1"/>
      <dgm:spPr/>
      <dgm:t>
        <a:bodyPr/>
        <a:lstStyle/>
        <a:p>
          <a:endParaRPr lang="en-US"/>
        </a:p>
      </dgm:t>
    </dgm:pt>
    <dgm:pt modelId="{BA3ADB09-40AC-4162-B059-663E064CFAB2}">
      <dgm:prSet phldrT="[Text]" custT="1"/>
      <dgm:spPr>
        <a:solidFill>
          <a:schemeClr val="accent3"/>
        </a:solidFill>
      </dgm:spPr>
      <dgm:t>
        <a:bodyPr/>
        <a:lstStyle/>
        <a:p>
          <a:r>
            <a:rPr lang="en-US" sz="1600" b="1" dirty="0">
              <a:solidFill>
                <a:schemeClr val="bg1"/>
              </a:solidFill>
            </a:rPr>
            <a:t>Priority Setting</a:t>
          </a:r>
        </a:p>
      </dgm:t>
    </dgm:pt>
    <dgm:pt modelId="{776C7B1F-9D45-4C3E-8054-5A4943269212}" type="parTrans" cxnId="{C286DB71-D2F0-49DA-8F0A-B90958225821}">
      <dgm:prSet/>
      <dgm:spPr/>
      <dgm:t>
        <a:bodyPr/>
        <a:lstStyle/>
        <a:p>
          <a:endParaRPr lang="en-US" sz="1100"/>
        </a:p>
      </dgm:t>
    </dgm:pt>
    <dgm:pt modelId="{3BA975B0-1AFE-4A98-A948-58EFABDA34B1}" type="sibTrans" cxnId="{C286DB71-D2F0-49DA-8F0A-B90958225821}">
      <dgm:prSet/>
      <dgm:spPr/>
      <dgm:t>
        <a:bodyPr/>
        <a:lstStyle/>
        <a:p>
          <a:endParaRPr lang="en-US" sz="1100"/>
        </a:p>
      </dgm:t>
    </dgm:pt>
    <dgm:pt modelId="{B4F4D9EF-58E7-4EC5-98BF-ADFA4424B4CF}">
      <dgm:prSet phldrT="[Text]" custT="1"/>
      <dgm:spPr>
        <a:solidFill>
          <a:schemeClr val="accent3"/>
        </a:solidFill>
      </dgm:spPr>
      <dgm:t>
        <a:bodyPr/>
        <a:lstStyle/>
        <a:p>
          <a:r>
            <a:rPr lang="en-US" sz="1600" b="1" dirty="0">
              <a:solidFill>
                <a:schemeClr val="bg1"/>
              </a:solidFill>
            </a:rPr>
            <a:t>Knowledge Production</a:t>
          </a:r>
        </a:p>
      </dgm:t>
    </dgm:pt>
    <dgm:pt modelId="{D7A40355-1A16-42AB-943A-E649FECAF1CA}" type="parTrans" cxnId="{FE1A9135-C591-47F0-B469-6333E3956E60}">
      <dgm:prSet/>
      <dgm:spPr/>
      <dgm:t>
        <a:bodyPr/>
        <a:lstStyle/>
        <a:p>
          <a:endParaRPr lang="en-US" sz="1100"/>
        </a:p>
      </dgm:t>
    </dgm:pt>
    <dgm:pt modelId="{99DBBE62-E39A-4D92-A164-08D0D08318A0}" type="sibTrans" cxnId="{FE1A9135-C591-47F0-B469-6333E3956E60}">
      <dgm:prSet/>
      <dgm:spPr/>
      <dgm:t>
        <a:bodyPr/>
        <a:lstStyle/>
        <a:p>
          <a:endParaRPr lang="en-US" sz="1100"/>
        </a:p>
      </dgm:t>
    </dgm:pt>
    <dgm:pt modelId="{61D7EFA4-327D-48AE-884D-8A5A4750DD5C}">
      <dgm:prSet phldrT="[Text]" custT="1"/>
      <dgm:spPr>
        <a:solidFill>
          <a:schemeClr val="bg1"/>
        </a:solidFill>
      </dgm:spPr>
      <dgm:t>
        <a:bodyPr/>
        <a:lstStyle/>
        <a:p>
          <a:r>
            <a:rPr lang="en-US" sz="1100" b="0" dirty="0"/>
            <a:t>Systematic reviews</a:t>
          </a:r>
        </a:p>
      </dgm:t>
    </dgm:pt>
    <dgm:pt modelId="{69461625-6CC1-4911-813D-FBEE37A03414}" type="parTrans" cxnId="{CA1774F8-5717-4023-A165-E57EE010CD09}">
      <dgm:prSet/>
      <dgm:spPr/>
      <dgm:t>
        <a:bodyPr/>
        <a:lstStyle/>
        <a:p>
          <a:endParaRPr lang="en-US" sz="1100"/>
        </a:p>
      </dgm:t>
    </dgm:pt>
    <dgm:pt modelId="{BB591CDA-59DE-403D-926C-8F9450FCD516}" type="sibTrans" cxnId="{CA1774F8-5717-4023-A165-E57EE010CD09}">
      <dgm:prSet/>
      <dgm:spPr/>
      <dgm:t>
        <a:bodyPr/>
        <a:lstStyle/>
        <a:p>
          <a:endParaRPr lang="en-US" sz="1100"/>
        </a:p>
      </dgm:t>
    </dgm:pt>
    <dgm:pt modelId="{5E4B118D-A5F7-4467-8061-1D579F5694EC}">
      <dgm:prSet phldrT="[Text]" custT="1"/>
      <dgm:spPr>
        <a:solidFill>
          <a:schemeClr val="accent3"/>
        </a:solidFill>
      </dgm:spPr>
      <dgm:t>
        <a:bodyPr/>
        <a:lstStyle/>
        <a:p>
          <a:r>
            <a:rPr lang="en-US" sz="1600" b="1" dirty="0">
              <a:solidFill>
                <a:schemeClr val="bg1"/>
              </a:solidFill>
            </a:rPr>
            <a:t>Knowledge Translation</a:t>
          </a:r>
        </a:p>
      </dgm:t>
    </dgm:pt>
    <dgm:pt modelId="{3C98BE5F-3D7E-4FF7-83E1-AA6BC3CCF751}" type="parTrans" cxnId="{74D0E4A2-ADB5-46CD-836A-97C0DA020901}">
      <dgm:prSet/>
      <dgm:spPr/>
      <dgm:t>
        <a:bodyPr/>
        <a:lstStyle/>
        <a:p>
          <a:endParaRPr lang="en-US" sz="1100"/>
        </a:p>
      </dgm:t>
    </dgm:pt>
    <dgm:pt modelId="{96A25FC6-DD44-4569-A237-5EC697F54B95}" type="sibTrans" cxnId="{74D0E4A2-ADB5-46CD-836A-97C0DA020901}">
      <dgm:prSet/>
      <dgm:spPr/>
      <dgm:t>
        <a:bodyPr/>
        <a:lstStyle/>
        <a:p>
          <a:endParaRPr lang="en-US" sz="1100"/>
        </a:p>
      </dgm:t>
    </dgm:pt>
    <dgm:pt modelId="{39A8CD83-5674-4E77-962B-3C873933ABBD}">
      <dgm:prSet phldrT="[Text]" custT="1"/>
      <dgm:spPr>
        <a:solidFill>
          <a:schemeClr val="bg1">
            <a:alpha val="90000"/>
          </a:schemeClr>
        </a:solidFill>
      </dgm:spPr>
      <dgm:t>
        <a:bodyPr/>
        <a:lstStyle/>
        <a:p>
          <a:r>
            <a:rPr lang="en-US" sz="1100" b="1" dirty="0"/>
            <a:t>Evidence brief for policy</a:t>
          </a:r>
        </a:p>
      </dgm:t>
    </dgm:pt>
    <dgm:pt modelId="{615E5A5C-55A9-4448-9545-9E78CEF8E628}" type="parTrans" cxnId="{4326A782-F49E-4A8C-9587-E34399C9E7D7}">
      <dgm:prSet/>
      <dgm:spPr/>
      <dgm:t>
        <a:bodyPr/>
        <a:lstStyle/>
        <a:p>
          <a:endParaRPr lang="en-US" sz="1100"/>
        </a:p>
      </dgm:t>
    </dgm:pt>
    <dgm:pt modelId="{90692C16-D79E-4BCC-90C1-2DBD91818168}" type="sibTrans" cxnId="{4326A782-F49E-4A8C-9587-E34399C9E7D7}">
      <dgm:prSet/>
      <dgm:spPr/>
      <dgm:t>
        <a:bodyPr/>
        <a:lstStyle/>
        <a:p>
          <a:endParaRPr lang="en-US" sz="1100"/>
        </a:p>
      </dgm:t>
    </dgm:pt>
    <dgm:pt modelId="{ACC9BCDF-ACE4-4EE9-A174-5E6861834DC3}">
      <dgm:prSet phldrT="[Text]" custT="1"/>
      <dgm:spPr>
        <a:solidFill>
          <a:schemeClr val="accent3"/>
        </a:solidFill>
      </dgm:spPr>
      <dgm:t>
        <a:bodyPr/>
        <a:lstStyle/>
        <a:p>
          <a:r>
            <a:rPr lang="en-US" sz="1600" b="1" dirty="0">
              <a:solidFill>
                <a:schemeClr val="bg1"/>
              </a:solidFill>
            </a:rPr>
            <a:t>Knowledge Uptake</a:t>
          </a:r>
        </a:p>
      </dgm:t>
    </dgm:pt>
    <dgm:pt modelId="{8195C17A-A63E-4448-891C-0FEBA1D4E5FD}" type="parTrans" cxnId="{A19481EF-4DB3-4479-B285-BDE16F878791}">
      <dgm:prSet/>
      <dgm:spPr/>
      <dgm:t>
        <a:bodyPr/>
        <a:lstStyle/>
        <a:p>
          <a:endParaRPr lang="en-US" sz="1100"/>
        </a:p>
      </dgm:t>
    </dgm:pt>
    <dgm:pt modelId="{57650A78-6230-40ED-B30A-9F8383DC39B6}" type="sibTrans" cxnId="{A19481EF-4DB3-4479-B285-BDE16F878791}">
      <dgm:prSet/>
      <dgm:spPr/>
      <dgm:t>
        <a:bodyPr/>
        <a:lstStyle/>
        <a:p>
          <a:endParaRPr lang="en-US" sz="1100"/>
        </a:p>
      </dgm:t>
    </dgm:pt>
    <dgm:pt modelId="{9FFFC441-711B-4519-B496-EFE9F6CFDE06}">
      <dgm:prSet custT="1"/>
      <dgm:spPr>
        <a:solidFill>
          <a:schemeClr val="bg1">
            <a:alpha val="90000"/>
          </a:schemeClr>
        </a:solidFill>
      </dgm:spPr>
      <dgm:t>
        <a:bodyPr/>
        <a:lstStyle/>
        <a:p>
          <a:r>
            <a:rPr lang="en-US" sz="1100" dirty="0"/>
            <a:t>Engaging policymakers, stakeholders, civil societies and citizens</a:t>
          </a:r>
        </a:p>
      </dgm:t>
    </dgm:pt>
    <dgm:pt modelId="{69E63040-EBDC-46C0-BE96-FB7DBFA03C62}" type="parTrans" cxnId="{838E3A5B-6F59-4580-B4C6-7B3C798AE289}">
      <dgm:prSet/>
      <dgm:spPr/>
      <dgm:t>
        <a:bodyPr/>
        <a:lstStyle/>
        <a:p>
          <a:endParaRPr lang="en-US" sz="1100"/>
        </a:p>
      </dgm:t>
    </dgm:pt>
    <dgm:pt modelId="{6DADC7B5-4CDB-4E17-9330-773D94A92F6C}" type="sibTrans" cxnId="{838E3A5B-6F59-4580-B4C6-7B3C798AE289}">
      <dgm:prSet/>
      <dgm:spPr/>
      <dgm:t>
        <a:bodyPr/>
        <a:lstStyle/>
        <a:p>
          <a:endParaRPr lang="en-US" sz="1100"/>
        </a:p>
      </dgm:t>
    </dgm:pt>
    <dgm:pt modelId="{921BD0DF-7958-46C6-B579-2F6910371550}">
      <dgm:prSet custT="1"/>
      <dgm:spPr>
        <a:solidFill>
          <a:schemeClr val="bg1">
            <a:alpha val="90000"/>
          </a:schemeClr>
        </a:solidFill>
      </dgm:spPr>
      <dgm:t>
        <a:bodyPr/>
        <a:lstStyle/>
        <a:p>
          <a:r>
            <a:rPr lang="en-US" sz="1100" dirty="0"/>
            <a:t>Political context</a:t>
          </a:r>
        </a:p>
      </dgm:t>
    </dgm:pt>
    <dgm:pt modelId="{01EEC93E-8627-4E9E-9ACD-E245E31D67A5}" type="parTrans" cxnId="{D25AF91E-0ECB-4938-B73E-D52FC22D19D2}">
      <dgm:prSet/>
      <dgm:spPr/>
      <dgm:t>
        <a:bodyPr/>
        <a:lstStyle/>
        <a:p>
          <a:endParaRPr lang="en-US"/>
        </a:p>
      </dgm:t>
    </dgm:pt>
    <dgm:pt modelId="{E13BCEE7-90BC-4418-A26A-0DEC14A3BF49}" type="sibTrans" cxnId="{D25AF91E-0ECB-4938-B73E-D52FC22D19D2}">
      <dgm:prSet/>
      <dgm:spPr/>
      <dgm:t>
        <a:bodyPr/>
        <a:lstStyle/>
        <a:p>
          <a:endParaRPr lang="en-US"/>
        </a:p>
      </dgm:t>
    </dgm:pt>
    <dgm:pt modelId="{7996F01D-4BE9-4965-B03A-2D656E3666CB}">
      <dgm:prSet custT="1"/>
      <dgm:spPr>
        <a:solidFill>
          <a:schemeClr val="bg1">
            <a:alpha val="90000"/>
          </a:schemeClr>
        </a:solidFill>
      </dgm:spPr>
      <dgm:t>
        <a:bodyPr/>
        <a:lstStyle/>
        <a:p>
          <a:r>
            <a:rPr lang="en-US" sz="1100" dirty="0"/>
            <a:t>Formal and informal discussions</a:t>
          </a:r>
        </a:p>
      </dgm:t>
    </dgm:pt>
    <dgm:pt modelId="{208E1F88-B8A5-4D8B-86A9-4A3C45AAC1D9}" type="parTrans" cxnId="{5295D648-6985-4BD4-A9E4-8B4283829036}">
      <dgm:prSet/>
      <dgm:spPr/>
      <dgm:t>
        <a:bodyPr/>
        <a:lstStyle/>
        <a:p>
          <a:endParaRPr lang="en-US"/>
        </a:p>
      </dgm:t>
    </dgm:pt>
    <dgm:pt modelId="{74049FD3-E984-4605-A7D2-223B22DC349D}" type="sibTrans" cxnId="{5295D648-6985-4BD4-A9E4-8B4283829036}">
      <dgm:prSet/>
      <dgm:spPr/>
      <dgm:t>
        <a:bodyPr/>
        <a:lstStyle/>
        <a:p>
          <a:endParaRPr lang="en-US"/>
        </a:p>
      </dgm:t>
    </dgm:pt>
    <dgm:pt modelId="{BE509039-9512-425B-8AE3-64E2705F481B}">
      <dgm:prSet phldrT="[Text]" custT="1"/>
      <dgm:spPr>
        <a:solidFill>
          <a:schemeClr val="bg1"/>
        </a:solidFill>
      </dgm:spPr>
      <dgm:t>
        <a:bodyPr/>
        <a:lstStyle/>
        <a:p>
          <a:r>
            <a:rPr lang="en-US" sz="1100" dirty="0"/>
            <a:t>Rapid reviews </a:t>
          </a:r>
        </a:p>
      </dgm:t>
    </dgm:pt>
    <dgm:pt modelId="{8B8D90F2-EA33-4C51-B66C-F81F27211F16}" type="parTrans" cxnId="{62471EA6-B46B-4FBD-8565-F8DB275F9121}">
      <dgm:prSet/>
      <dgm:spPr/>
      <dgm:t>
        <a:bodyPr/>
        <a:lstStyle/>
        <a:p>
          <a:endParaRPr lang="en-US"/>
        </a:p>
      </dgm:t>
    </dgm:pt>
    <dgm:pt modelId="{833A9F1D-4376-4128-B881-9492E8D2C06C}" type="sibTrans" cxnId="{62471EA6-B46B-4FBD-8565-F8DB275F9121}">
      <dgm:prSet/>
      <dgm:spPr/>
      <dgm:t>
        <a:bodyPr/>
        <a:lstStyle/>
        <a:p>
          <a:endParaRPr lang="en-US"/>
        </a:p>
      </dgm:t>
    </dgm:pt>
    <dgm:pt modelId="{13214D36-B21F-4B23-A8B2-46893B710064}">
      <dgm:prSet phldrT="[Text]" custT="1"/>
      <dgm:spPr>
        <a:solidFill>
          <a:schemeClr val="bg1">
            <a:alpha val="90000"/>
          </a:schemeClr>
        </a:solidFill>
      </dgm:spPr>
      <dgm:t>
        <a:bodyPr/>
        <a:lstStyle/>
        <a:p>
          <a:r>
            <a:rPr lang="en-US" sz="1100" b="1" dirty="0"/>
            <a:t>Rapid response products</a:t>
          </a:r>
        </a:p>
      </dgm:t>
    </dgm:pt>
    <dgm:pt modelId="{552770A9-B975-47EA-9798-4705F6A39B1F}" type="parTrans" cxnId="{F1174F11-324A-4D10-B5CE-D02D65D524ED}">
      <dgm:prSet/>
      <dgm:spPr/>
      <dgm:t>
        <a:bodyPr/>
        <a:lstStyle/>
        <a:p>
          <a:endParaRPr lang="en-US"/>
        </a:p>
      </dgm:t>
    </dgm:pt>
    <dgm:pt modelId="{4B9FFC94-02F1-4A4A-8822-3B09A58201F3}" type="sibTrans" cxnId="{F1174F11-324A-4D10-B5CE-D02D65D524ED}">
      <dgm:prSet/>
      <dgm:spPr/>
      <dgm:t>
        <a:bodyPr/>
        <a:lstStyle/>
        <a:p>
          <a:endParaRPr lang="en-US"/>
        </a:p>
      </dgm:t>
    </dgm:pt>
    <dgm:pt modelId="{31B8B105-7C70-491F-AB97-5BF6BCBF4704}">
      <dgm:prSet phldrT="[Text]" custT="1"/>
      <dgm:spPr>
        <a:solidFill>
          <a:schemeClr val="bg1">
            <a:alpha val="90000"/>
          </a:schemeClr>
        </a:solidFill>
      </dgm:spPr>
      <dgm:t>
        <a:bodyPr/>
        <a:lstStyle/>
        <a:p>
          <a:r>
            <a:rPr lang="en-US" sz="1100" dirty="0" smtClean="0"/>
            <a:t>Guidance documents</a:t>
          </a:r>
          <a:endParaRPr lang="en-US" sz="1100" dirty="0"/>
        </a:p>
      </dgm:t>
    </dgm:pt>
    <dgm:pt modelId="{B516DE54-CD9E-41D9-A545-59DACFBA2296}" type="parTrans" cxnId="{474AC3B4-F37E-4193-97C4-340B05A1FEDA}">
      <dgm:prSet/>
      <dgm:spPr/>
      <dgm:t>
        <a:bodyPr/>
        <a:lstStyle/>
        <a:p>
          <a:endParaRPr lang="en-US"/>
        </a:p>
      </dgm:t>
    </dgm:pt>
    <dgm:pt modelId="{A360D554-3669-4D3E-99AA-295060D19250}" type="sibTrans" cxnId="{474AC3B4-F37E-4193-97C4-340B05A1FEDA}">
      <dgm:prSet/>
      <dgm:spPr/>
      <dgm:t>
        <a:bodyPr/>
        <a:lstStyle/>
        <a:p>
          <a:endParaRPr lang="en-US"/>
        </a:p>
      </dgm:t>
    </dgm:pt>
    <dgm:pt modelId="{EE0D0857-6FFB-46D9-B21C-9559649977C1}">
      <dgm:prSet phldrT="[Text]" custT="1"/>
      <dgm:spPr>
        <a:solidFill>
          <a:schemeClr val="bg1">
            <a:alpha val="90000"/>
          </a:schemeClr>
        </a:solidFill>
      </dgm:spPr>
      <dgm:t>
        <a:bodyPr/>
        <a:lstStyle/>
        <a:p>
          <a:r>
            <a:rPr lang="en-US" sz="1100" b="0" dirty="0"/>
            <a:t>Policy dialogue</a:t>
          </a:r>
        </a:p>
      </dgm:t>
    </dgm:pt>
    <dgm:pt modelId="{33824A77-42E4-43BB-AC8C-E641828DBAA2}" type="parTrans" cxnId="{163B27E9-EA2C-41B0-B085-E950FE2FFB33}">
      <dgm:prSet/>
      <dgm:spPr/>
      <dgm:t>
        <a:bodyPr/>
        <a:lstStyle/>
        <a:p>
          <a:endParaRPr lang="en-US"/>
        </a:p>
      </dgm:t>
    </dgm:pt>
    <dgm:pt modelId="{D5B85321-4558-4754-9D12-2900551B8143}" type="sibTrans" cxnId="{163B27E9-EA2C-41B0-B085-E950FE2FFB33}">
      <dgm:prSet/>
      <dgm:spPr/>
      <dgm:t>
        <a:bodyPr/>
        <a:lstStyle/>
        <a:p>
          <a:endParaRPr lang="en-US"/>
        </a:p>
      </dgm:t>
    </dgm:pt>
    <dgm:pt modelId="{A28CFD83-CEB1-449D-BC1A-F21E8332CBC2}">
      <dgm:prSet phldrT="[Text]" custT="1"/>
      <dgm:spPr>
        <a:solidFill>
          <a:schemeClr val="bg1">
            <a:alpha val="90000"/>
          </a:schemeClr>
        </a:solidFill>
      </dgm:spPr>
      <dgm:t>
        <a:bodyPr/>
        <a:lstStyle/>
        <a:p>
          <a:r>
            <a:rPr lang="en-US" sz="1100" dirty="0"/>
            <a:t>Citizen engagement</a:t>
          </a:r>
        </a:p>
      </dgm:t>
    </dgm:pt>
    <dgm:pt modelId="{15F6B321-53F1-4AB8-A215-A05044EDA88B}" type="parTrans" cxnId="{89A0746A-41D0-414B-8B82-AE944729449C}">
      <dgm:prSet/>
      <dgm:spPr/>
      <dgm:t>
        <a:bodyPr/>
        <a:lstStyle/>
        <a:p>
          <a:endParaRPr lang="en-US"/>
        </a:p>
      </dgm:t>
    </dgm:pt>
    <dgm:pt modelId="{E9ACB54B-8A24-4BCC-8842-50980F75F39A}" type="sibTrans" cxnId="{89A0746A-41D0-414B-8B82-AE944729449C}">
      <dgm:prSet/>
      <dgm:spPr/>
      <dgm:t>
        <a:bodyPr/>
        <a:lstStyle/>
        <a:p>
          <a:endParaRPr lang="en-US"/>
        </a:p>
      </dgm:t>
    </dgm:pt>
    <dgm:pt modelId="{6862840C-14E7-4D34-B3AE-5174A220194B}">
      <dgm:prSet phldrT="[Text]" custT="1"/>
      <dgm:spPr>
        <a:solidFill>
          <a:schemeClr val="bg1">
            <a:alpha val="90000"/>
          </a:schemeClr>
        </a:solidFill>
      </dgm:spPr>
      <dgm:t>
        <a:bodyPr/>
        <a:lstStyle/>
        <a:p>
          <a:r>
            <a:rPr lang="en-US" sz="1100" dirty="0"/>
            <a:t>Advocacy strategy</a:t>
          </a:r>
        </a:p>
      </dgm:t>
    </dgm:pt>
    <dgm:pt modelId="{34E5B0EF-6216-423C-B32F-B09FD3573754}" type="parTrans" cxnId="{8C25C3A7-1357-4645-9B77-49149C4740D8}">
      <dgm:prSet/>
      <dgm:spPr/>
      <dgm:t>
        <a:bodyPr/>
        <a:lstStyle/>
        <a:p>
          <a:endParaRPr lang="en-US"/>
        </a:p>
      </dgm:t>
    </dgm:pt>
    <dgm:pt modelId="{A95FD3A1-C83B-4C92-BF1E-9004B66C9B43}" type="sibTrans" cxnId="{8C25C3A7-1357-4645-9B77-49149C4740D8}">
      <dgm:prSet/>
      <dgm:spPr/>
      <dgm:t>
        <a:bodyPr/>
        <a:lstStyle/>
        <a:p>
          <a:endParaRPr lang="en-US"/>
        </a:p>
      </dgm:t>
    </dgm:pt>
    <dgm:pt modelId="{28E073B8-D01B-491C-A97C-E7A4DD543139}">
      <dgm:prSet phldrT="[Text]" custT="1"/>
      <dgm:spPr>
        <a:solidFill>
          <a:schemeClr val="bg1">
            <a:alpha val="90000"/>
          </a:schemeClr>
        </a:solidFill>
      </dgm:spPr>
      <dgm:t>
        <a:bodyPr/>
        <a:lstStyle/>
        <a:p>
          <a:r>
            <a:rPr lang="en-US" sz="1100" dirty="0"/>
            <a:t>Media engagement</a:t>
          </a:r>
        </a:p>
      </dgm:t>
    </dgm:pt>
    <dgm:pt modelId="{870488CA-B899-4951-894A-2511FA52C1E6}" type="parTrans" cxnId="{177A6BF8-E5BC-4FA8-B73C-74966601E421}">
      <dgm:prSet/>
      <dgm:spPr/>
      <dgm:t>
        <a:bodyPr/>
        <a:lstStyle/>
        <a:p>
          <a:endParaRPr lang="en-US"/>
        </a:p>
      </dgm:t>
    </dgm:pt>
    <dgm:pt modelId="{AB685689-FF44-47DC-A8D4-8F43C1D926E2}" type="sibTrans" cxnId="{177A6BF8-E5BC-4FA8-B73C-74966601E421}">
      <dgm:prSet/>
      <dgm:spPr/>
      <dgm:t>
        <a:bodyPr/>
        <a:lstStyle/>
        <a:p>
          <a:endParaRPr lang="en-US"/>
        </a:p>
      </dgm:t>
    </dgm:pt>
    <dgm:pt modelId="{85A8999C-626B-4E4F-80EE-A79899602E70}">
      <dgm:prSet phldrT="[Text]" custT="1"/>
      <dgm:spPr>
        <a:solidFill>
          <a:schemeClr val="bg1">
            <a:alpha val="90000"/>
          </a:schemeClr>
        </a:solidFill>
      </dgm:spPr>
      <dgm:t>
        <a:bodyPr/>
        <a:lstStyle/>
        <a:p>
          <a:r>
            <a:rPr lang="en-US" sz="1100" dirty="0"/>
            <a:t>Political engagement</a:t>
          </a:r>
        </a:p>
      </dgm:t>
    </dgm:pt>
    <dgm:pt modelId="{2113116A-72BB-4726-842E-39A9C20E562E}" type="parTrans" cxnId="{139FCB62-614D-415A-96D1-9AEC1145D796}">
      <dgm:prSet/>
      <dgm:spPr/>
      <dgm:t>
        <a:bodyPr/>
        <a:lstStyle/>
        <a:p>
          <a:endParaRPr lang="en-US"/>
        </a:p>
      </dgm:t>
    </dgm:pt>
    <dgm:pt modelId="{44E1F930-33D6-4408-B0F6-F46A82EFA732}" type="sibTrans" cxnId="{139FCB62-614D-415A-96D1-9AEC1145D796}">
      <dgm:prSet/>
      <dgm:spPr/>
      <dgm:t>
        <a:bodyPr/>
        <a:lstStyle/>
        <a:p>
          <a:endParaRPr lang="en-US"/>
        </a:p>
      </dgm:t>
    </dgm:pt>
    <dgm:pt modelId="{115455F0-01A2-4D38-9AC6-5EF6A9CEFE57}">
      <dgm:prSet phldrT="[Text]" custT="1"/>
      <dgm:spPr>
        <a:solidFill>
          <a:schemeClr val="bg1">
            <a:alpha val="90000"/>
          </a:schemeClr>
        </a:solidFill>
      </dgm:spPr>
      <dgm:t>
        <a:bodyPr/>
        <a:lstStyle/>
        <a:p>
          <a:r>
            <a:rPr lang="en-US" sz="1100" b="1" dirty="0"/>
            <a:t>SUPPORT summaries</a:t>
          </a:r>
        </a:p>
      </dgm:t>
    </dgm:pt>
    <dgm:pt modelId="{191A455E-5893-498D-A4C2-4B632DD3D683}" type="parTrans" cxnId="{38AD6AAB-3257-47EA-870A-1EFAA85AA821}">
      <dgm:prSet/>
      <dgm:spPr/>
      <dgm:t>
        <a:bodyPr/>
        <a:lstStyle/>
        <a:p>
          <a:endParaRPr lang="en-US"/>
        </a:p>
      </dgm:t>
    </dgm:pt>
    <dgm:pt modelId="{1C650414-AE25-4A8F-B4F3-187132B6FB5C}" type="sibTrans" cxnId="{38AD6AAB-3257-47EA-870A-1EFAA85AA821}">
      <dgm:prSet/>
      <dgm:spPr/>
      <dgm:t>
        <a:bodyPr/>
        <a:lstStyle/>
        <a:p>
          <a:endParaRPr lang="en-US"/>
        </a:p>
      </dgm:t>
    </dgm:pt>
    <dgm:pt modelId="{8DAEEC12-0717-45DF-861A-5C3BDE7B658E}">
      <dgm:prSet phldrT="[Text]" custT="1"/>
      <dgm:spPr>
        <a:solidFill>
          <a:schemeClr val="bg1">
            <a:alpha val="90000"/>
          </a:schemeClr>
        </a:solidFill>
      </dgm:spPr>
      <dgm:t>
        <a:bodyPr/>
        <a:lstStyle/>
        <a:p>
          <a:r>
            <a:rPr lang="en-US" sz="1100" b="0" smtClean="0"/>
            <a:t>Evidence summary</a:t>
          </a:r>
          <a:endParaRPr lang="en-US" sz="1100" b="0" dirty="0"/>
        </a:p>
      </dgm:t>
    </dgm:pt>
    <dgm:pt modelId="{7B90253C-52F4-4A2C-9C01-2297E5578FF2}" type="parTrans" cxnId="{69406B85-BE27-472C-8F8F-DE3A56A2E9DD}">
      <dgm:prSet/>
      <dgm:spPr/>
      <dgm:t>
        <a:bodyPr/>
        <a:lstStyle/>
        <a:p>
          <a:endParaRPr lang="en-US"/>
        </a:p>
      </dgm:t>
    </dgm:pt>
    <dgm:pt modelId="{4B450EBA-F0F1-48C0-84E3-B96147A9006F}" type="sibTrans" cxnId="{69406B85-BE27-472C-8F8F-DE3A56A2E9DD}">
      <dgm:prSet/>
      <dgm:spPr/>
      <dgm:t>
        <a:bodyPr/>
        <a:lstStyle/>
        <a:p>
          <a:endParaRPr lang="en-US"/>
        </a:p>
      </dgm:t>
    </dgm:pt>
    <dgm:pt modelId="{84D05976-34AE-4F6E-B0A4-81A5A355479A}" type="pres">
      <dgm:prSet presAssocID="{E02B4F67-B251-455B-BB38-8CFF702C204A}" presName="Name0" presStyleCnt="0">
        <dgm:presLayoutVars>
          <dgm:dir/>
          <dgm:animLvl val="lvl"/>
          <dgm:resizeHandles val="exact"/>
        </dgm:presLayoutVars>
      </dgm:prSet>
      <dgm:spPr/>
      <dgm:t>
        <a:bodyPr/>
        <a:lstStyle/>
        <a:p>
          <a:endParaRPr lang="en-US"/>
        </a:p>
      </dgm:t>
    </dgm:pt>
    <dgm:pt modelId="{DF588861-C298-45B7-BA9D-9ED108AF0090}" type="pres">
      <dgm:prSet presAssocID="{E02B4F67-B251-455B-BB38-8CFF702C204A}" presName="tSp" presStyleCnt="0"/>
      <dgm:spPr/>
    </dgm:pt>
    <dgm:pt modelId="{9E5C7E84-C663-44F2-97E8-E28CCAC95974}" type="pres">
      <dgm:prSet presAssocID="{E02B4F67-B251-455B-BB38-8CFF702C204A}" presName="bSp" presStyleCnt="0"/>
      <dgm:spPr/>
    </dgm:pt>
    <dgm:pt modelId="{9D81DA60-B359-4473-99C1-7D684BF02F3B}" type="pres">
      <dgm:prSet presAssocID="{E02B4F67-B251-455B-BB38-8CFF702C204A}" presName="process" presStyleCnt="0"/>
      <dgm:spPr/>
    </dgm:pt>
    <dgm:pt modelId="{106CC3EA-BB1A-4418-B259-4FC3E9F1E337}" type="pres">
      <dgm:prSet presAssocID="{BA3ADB09-40AC-4162-B059-663E064CFAB2}" presName="composite1" presStyleCnt="0"/>
      <dgm:spPr/>
    </dgm:pt>
    <dgm:pt modelId="{E9718176-B65C-49D3-A038-C0EAC0A24C8A}" type="pres">
      <dgm:prSet presAssocID="{BA3ADB09-40AC-4162-B059-663E064CFAB2}" presName="dummyNode1" presStyleLbl="node1" presStyleIdx="0" presStyleCnt="4"/>
      <dgm:spPr/>
    </dgm:pt>
    <dgm:pt modelId="{A336FBCD-5E71-4A4D-8AFE-E1AD00F0A256}" type="pres">
      <dgm:prSet presAssocID="{BA3ADB09-40AC-4162-B059-663E064CFAB2}" presName="childNode1" presStyleLbl="bgAcc1" presStyleIdx="0" presStyleCnt="4">
        <dgm:presLayoutVars>
          <dgm:bulletEnabled val="1"/>
        </dgm:presLayoutVars>
      </dgm:prSet>
      <dgm:spPr/>
      <dgm:t>
        <a:bodyPr/>
        <a:lstStyle/>
        <a:p>
          <a:endParaRPr lang="en-US"/>
        </a:p>
      </dgm:t>
    </dgm:pt>
    <dgm:pt modelId="{0F5F62B7-19D4-4751-822B-98F79C8CDA2E}" type="pres">
      <dgm:prSet presAssocID="{BA3ADB09-40AC-4162-B059-663E064CFAB2}" presName="childNode1tx" presStyleLbl="bgAcc1" presStyleIdx="0" presStyleCnt="4">
        <dgm:presLayoutVars>
          <dgm:bulletEnabled val="1"/>
        </dgm:presLayoutVars>
      </dgm:prSet>
      <dgm:spPr/>
      <dgm:t>
        <a:bodyPr/>
        <a:lstStyle/>
        <a:p>
          <a:endParaRPr lang="en-US"/>
        </a:p>
      </dgm:t>
    </dgm:pt>
    <dgm:pt modelId="{EABD2A6B-C849-4EF0-A501-D914BCB79E48}" type="pres">
      <dgm:prSet presAssocID="{BA3ADB09-40AC-4162-B059-663E064CFAB2}" presName="parentNode1" presStyleLbl="node1" presStyleIdx="0" presStyleCnt="4" custLinFactNeighborY="53403">
        <dgm:presLayoutVars>
          <dgm:chMax val="1"/>
          <dgm:bulletEnabled val="1"/>
        </dgm:presLayoutVars>
      </dgm:prSet>
      <dgm:spPr/>
      <dgm:t>
        <a:bodyPr/>
        <a:lstStyle/>
        <a:p>
          <a:endParaRPr lang="en-US"/>
        </a:p>
      </dgm:t>
    </dgm:pt>
    <dgm:pt modelId="{73CB8B8E-D4AC-4DA5-A98F-DA43EEB1ACE2}" type="pres">
      <dgm:prSet presAssocID="{BA3ADB09-40AC-4162-B059-663E064CFAB2}" presName="connSite1" presStyleCnt="0"/>
      <dgm:spPr/>
    </dgm:pt>
    <dgm:pt modelId="{6F100955-1957-4ACC-85C4-9A8C9C30C880}" type="pres">
      <dgm:prSet presAssocID="{3BA975B0-1AFE-4A98-A948-58EFABDA34B1}" presName="Name9" presStyleLbl="sibTrans2D1" presStyleIdx="0" presStyleCnt="3"/>
      <dgm:spPr/>
      <dgm:t>
        <a:bodyPr/>
        <a:lstStyle/>
        <a:p>
          <a:endParaRPr lang="en-US"/>
        </a:p>
      </dgm:t>
    </dgm:pt>
    <dgm:pt modelId="{11D1C162-4FFD-49E7-8883-75E8D6958454}" type="pres">
      <dgm:prSet presAssocID="{B4F4D9EF-58E7-4EC5-98BF-ADFA4424B4CF}" presName="composite2" presStyleCnt="0"/>
      <dgm:spPr/>
    </dgm:pt>
    <dgm:pt modelId="{310E8517-2E5F-4FD3-A82A-603550067DD6}" type="pres">
      <dgm:prSet presAssocID="{B4F4D9EF-58E7-4EC5-98BF-ADFA4424B4CF}" presName="dummyNode2" presStyleLbl="node1" presStyleIdx="0" presStyleCnt="4"/>
      <dgm:spPr/>
    </dgm:pt>
    <dgm:pt modelId="{4D3246A5-51E7-4637-B92E-4A562DC77DDE}" type="pres">
      <dgm:prSet presAssocID="{B4F4D9EF-58E7-4EC5-98BF-ADFA4424B4CF}" presName="childNode2" presStyleLbl="bgAcc1" presStyleIdx="1" presStyleCnt="4">
        <dgm:presLayoutVars>
          <dgm:bulletEnabled val="1"/>
        </dgm:presLayoutVars>
      </dgm:prSet>
      <dgm:spPr/>
      <dgm:t>
        <a:bodyPr/>
        <a:lstStyle/>
        <a:p>
          <a:endParaRPr lang="en-US"/>
        </a:p>
      </dgm:t>
    </dgm:pt>
    <dgm:pt modelId="{D89BCB48-A90A-44D9-B78D-4F3182B8A8CA}" type="pres">
      <dgm:prSet presAssocID="{B4F4D9EF-58E7-4EC5-98BF-ADFA4424B4CF}" presName="childNode2tx" presStyleLbl="bgAcc1" presStyleIdx="1" presStyleCnt="4">
        <dgm:presLayoutVars>
          <dgm:bulletEnabled val="1"/>
        </dgm:presLayoutVars>
      </dgm:prSet>
      <dgm:spPr/>
      <dgm:t>
        <a:bodyPr/>
        <a:lstStyle/>
        <a:p>
          <a:endParaRPr lang="en-US"/>
        </a:p>
      </dgm:t>
    </dgm:pt>
    <dgm:pt modelId="{AD80383B-273B-48C5-826B-0935F95A0D63}" type="pres">
      <dgm:prSet presAssocID="{B4F4D9EF-58E7-4EC5-98BF-ADFA4424B4CF}" presName="parentNode2" presStyleLbl="node1" presStyleIdx="1" presStyleCnt="4" custLinFactNeighborY="-17524">
        <dgm:presLayoutVars>
          <dgm:chMax val="0"/>
          <dgm:bulletEnabled val="1"/>
        </dgm:presLayoutVars>
      </dgm:prSet>
      <dgm:spPr/>
      <dgm:t>
        <a:bodyPr/>
        <a:lstStyle/>
        <a:p>
          <a:endParaRPr lang="en-US"/>
        </a:p>
      </dgm:t>
    </dgm:pt>
    <dgm:pt modelId="{2C7AF509-C7C7-4503-80DA-FCCDB04DCDF8}" type="pres">
      <dgm:prSet presAssocID="{B4F4D9EF-58E7-4EC5-98BF-ADFA4424B4CF}" presName="connSite2" presStyleCnt="0"/>
      <dgm:spPr/>
    </dgm:pt>
    <dgm:pt modelId="{0D26387D-4BC9-4EED-BA65-EECABE55ACB2}" type="pres">
      <dgm:prSet presAssocID="{99DBBE62-E39A-4D92-A164-08D0D08318A0}" presName="Name18" presStyleLbl="sibTrans2D1" presStyleIdx="1" presStyleCnt="3"/>
      <dgm:spPr/>
      <dgm:t>
        <a:bodyPr/>
        <a:lstStyle/>
        <a:p>
          <a:endParaRPr lang="en-US"/>
        </a:p>
      </dgm:t>
    </dgm:pt>
    <dgm:pt modelId="{809288B3-2870-41A9-941D-4AFEF7B2EBAC}" type="pres">
      <dgm:prSet presAssocID="{5E4B118D-A5F7-4467-8061-1D579F5694EC}" presName="composite1" presStyleCnt="0"/>
      <dgm:spPr/>
    </dgm:pt>
    <dgm:pt modelId="{4D911AA0-F1D6-4D75-8341-A6C693AF5690}" type="pres">
      <dgm:prSet presAssocID="{5E4B118D-A5F7-4467-8061-1D579F5694EC}" presName="dummyNode1" presStyleLbl="node1" presStyleIdx="1" presStyleCnt="4"/>
      <dgm:spPr/>
    </dgm:pt>
    <dgm:pt modelId="{4804E096-2CC2-4208-873C-A08568440CF5}" type="pres">
      <dgm:prSet presAssocID="{5E4B118D-A5F7-4467-8061-1D579F5694EC}" presName="childNode1" presStyleLbl="bgAcc1" presStyleIdx="2" presStyleCnt="4" custScaleX="113509" custScaleY="98651">
        <dgm:presLayoutVars>
          <dgm:bulletEnabled val="1"/>
        </dgm:presLayoutVars>
      </dgm:prSet>
      <dgm:spPr/>
      <dgm:t>
        <a:bodyPr/>
        <a:lstStyle/>
        <a:p>
          <a:endParaRPr lang="en-US"/>
        </a:p>
      </dgm:t>
    </dgm:pt>
    <dgm:pt modelId="{258FD193-E673-439A-9CAC-7BE3C623F2C1}" type="pres">
      <dgm:prSet presAssocID="{5E4B118D-A5F7-4467-8061-1D579F5694EC}" presName="childNode1tx" presStyleLbl="bgAcc1" presStyleIdx="2" presStyleCnt="4">
        <dgm:presLayoutVars>
          <dgm:bulletEnabled val="1"/>
        </dgm:presLayoutVars>
      </dgm:prSet>
      <dgm:spPr/>
      <dgm:t>
        <a:bodyPr/>
        <a:lstStyle/>
        <a:p>
          <a:endParaRPr lang="en-US"/>
        </a:p>
      </dgm:t>
    </dgm:pt>
    <dgm:pt modelId="{934A971F-49D2-44DF-8C6E-976603E4CE12}" type="pres">
      <dgm:prSet presAssocID="{5E4B118D-A5F7-4467-8061-1D579F5694EC}" presName="parentNode1" presStyleLbl="node1" presStyleIdx="2" presStyleCnt="4" custLinFactNeighborX="5618" custLinFactNeighborY="32182">
        <dgm:presLayoutVars>
          <dgm:chMax val="1"/>
          <dgm:bulletEnabled val="1"/>
        </dgm:presLayoutVars>
      </dgm:prSet>
      <dgm:spPr/>
      <dgm:t>
        <a:bodyPr/>
        <a:lstStyle/>
        <a:p>
          <a:endParaRPr lang="en-US"/>
        </a:p>
      </dgm:t>
    </dgm:pt>
    <dgm:pt modelId="{B4C2952E-FFEA-4BB4-BF65-070E03353715}" type="pres">
      <dgm:prSet presAssocID="{5E4B118D-A5F7-4467-8061-1D579F5694EC}" presName="connSite1" presStyleCnt="0"/>
      <dgm:spPr/>
    </dgm:pt>
    <dgm:pt modelId="{97CD8140-FD56-455C-8A46-634A7E6682F8}" type="pres">
      <dgm:prSet presAssocID="{96A25FC6-DD44-4569-A237-5EC697F54B95}" presName="Name9" presStyleLbl="sibTrans2D1" presStyleIdx="2" presStyleCnt="3"/>
      <dgm:spPr/>
      <dgm:t>
        <a:bodyPr/>
        <a:lstStyle/>
        <a:p>
          <a:endParaRPr lang="en-US"/>
        </a:p>
      </dgm:t>
    </dgm:pt>
    <dgm:pt modelId="{8BB91788-0D38-45FC-843F-4AF04E619FA1}" type="pres">
      <dgm:prSet presAssocID="{ACC9BCDF-ACE4-4EE9-A174-5E6861834DC3}" presName="composite2" presStyleCnt="0"/>
      <dgm:spPr/>
    </dgm:pt>
    <dgm:pt modelId="{3CDB9427-9823-453E-8009-7087E7384AC1}" type="pres">
      <dgm:prSet presAssocID="{ACC9BCDF-ACE4-4EE9-A174-5E6861834DC3}" presName="dummyNode2" presStyleLbl="node1" presStyleIdx="2" presStyleCnt="4"/>
      <dgm:spPr/>
    </dgm:pt>
    <dgm:pt modelId="{D5509695-1887-4F64-9FF5-C0849A35E5A4}" type="pres">
      <dgm:prSet presAssocID="{ACC9BCDF-ACE4-4EE9-A174-5E6861834DC3}" presName="childNode2" presStyleLbl="bgAcc1" presStyleIdx="3" presStyleCnt="4">
        <dgm:presLayoutVars>
          <dgm:bulletEnabled val="1"/>
        </dgm:presLayoutVars>
      </dgm:prSet>
      <dgm:spPr/>
      <dgm:t>
        <a:bodyPr/>
        <a:lstStyle/>
        <a:p>
          <a:endParaRPr lang="en-US"/>
        </a:p>
      </dgm:t>
    </dgm:pt>
    <dgm:pt modelId="{A0B540AD-0926-46ED-B55B-714C89136EE1}" type="pres">
      <dgm:prSet presAssocID="{ACC9BCDF-ACE4-4EE9-A174-5E6861834DC3}" presName="childNode2tx" presStyleLbl="bgAcc1" presStyleIdx="3" presStyleCnt="4">
        <dgm:presLayoutVars>
          <dgm:bulletEnabled val="1"/>
        </dgm:presLayoutVars>
      </dgm:prSet>
      <dgm:spPr/>
      <dgm:t>
        <a:bodyPr/>
        <a:lstStyle/>
        <a:p>
          <a:endParaRPr lang="en-US"/>
        </a:p>
      </dgm:t>
    </dgm:pt>
    <dgm:pt modelId="{AA68C30A-953E-4C3E-8978-11468000F551}" type="pres">
      <dgm:prSet presAssocID="{ACC9BCDF-ACE4-4EE9-A174-5E6861834DC3}" presName="parentNode2" presStyleLbl="node1" presStyleIdx="3" presStyleCnt="4" custLinFactNeighborX="2434" custLinFactNeighborY="-31764">
        <dgm:presLayoutVars>
          <dgm:chMax val="0"/>
          <dgm:bulletEnabled val="1"/>
        </dgm:presLayoutVars>
      </dgm:prSet>
      <dgm:spPr/>
      <dgm:t>
        <a:bodyPr/>
        <a:lstStyle/>
        <a:p>
          <a:endParaRPr lang="en-US"/>
        </a:p>
      </dgm:t>
    </dgm:pt>
    <dgm:pt modelId="{CE2361D3-920A-4EC4-B06C-8FEE32B37491}" type="pres">
      <dgm:prSet presAssocID="{ACC9BCDF-ACE4-4EE9-A174-5E6861834DC3}" presName="connSite2" presStyleCnt="0"/>
      <dgm:spPr/>
    </dgm:pt>
  </dgm:ptLst>
  <dgm:cxnLst>
    <dgm:cxn modelId="{FE1D5C79-B978-4B02-9D64-817A03F04E14}" type="presOf" srcId="{A28CFD83-CEB1-449D-BC1A-F21E8332CBC2}" destId="{A0B540AD-0926-46ED-B55B-714C89136EE1}" srcOrd="1" destOrd="1" presId="urn:microsoft.com/office/officeart/2005/8/layout/hProcess4"/>
    <dgm:cxn modelId="{C8491005-7A7E-4B86-AE28-90B2086D542B}" type="presOf" srcId="{ACC9BCDF-ACE4-4EE9-A174-5E6861834DC3}" destId="{AA68C30A-953E-4C3E-8978-11468000F551}" srcOrd="0" destOrd="0" presId="urn:microsoft.com/office/officeart/2005/8/layout/hProcess4"/>
    <dgm:cxn modelId="{B2A937A7-0763-4F12-A8E2-FD6AF5B80A8A}" type="presOf" srcId="{61D7EFA4-327D-48AE-884D-8A5A4750DD5C}" destId="{4D3246A5-51E7-4637-B92E-4A562DC77DDE}" srcOrd="0" destOrd="0" presId="urn:microsoft.com/office/officeart/2005/8/layout/hProcess4"/>
    <dgm:cxn modelId="{4B8BABDB-E9E9-4626-88E5-EBF17A1C58F3}" type="presOf" srcId="{9FFFC441-711B-4519-B496-EFE9F6CFDE06}" destId="{A336FBCD-5E71-4A4D-8AFE-E1AD00F0A256}" srcOrd="0" destOrd="0" presId="urn:microsoft.com/office/officeart/2005/8/layout/hProcess4"/>
    <dgm:cxn modelId="{177A6BF8-E5BC-4FA8-B73C-74966601E421}" srcId="{ACC9BCDF-ACE4-4EE9-A174-5E6861834DC3}" destId="{28E073B8-D01B-491C-A97C-E7A4DD543139}" srcOrd="3" destOrd="0" parTransId="{870488CA-B899-4951-894A-2511FA52C1E6}" sibTransId="{AB685689-FF44-47DC-A8D4-8F43C1D926E2}"/>
    <dgm:cxn modelId="{CA1774F8-5717-4023-A165-E57EE010CD09}" srcId="{B4F4D9EF-58E7-4EC5-98BF-ADFA4424B4CF}" destId="{61D7EFA4-327D-48AE-884D-8A5A4750DD5C}" srcOrd="0" destOrd="0" parTransId="{69461625-6CC1-4911-813D-FBEE37A03414}" sibTransId="{BB591CDA-59DE-403D-926C-8F9450FCD516}"/>
    <dgm:cxn modelId="{BDD390C6-7BD7-4F61-AE50-AD25953FAC5E}" type="presOf" srcId="{BA3ADB09-40AC-4162-B059-663E064CFAB2}" destId="{EABD2A6B-C849-4EF0-A501-D914BCB79E48}" srcOrd="0" destOrd="0" presId="urn:microsoft.com/office/officeart/2005/8/layout/hProcess4"/>
    <dgm:cxn modelId="{F9484B1B-0F3C-4AD9-8018-9FC0320F48AF}" type="presOf" srcId="{6862840C-14E7-4D34-B3AE-5174A220194B}" destId="{D5509695-1887-4F64-9FF5-C0849A35E5A4}" srcOrd="0" destOrd="2" presId="urn:microsoft.com/office/officeart/2005/8/layout/hProcess4"/>
    <dgm:cxn modelId="{838E3A5B-6F59-4580-B4C6-7B3C798AE289}" srcId="{BA3ADB09-40AC-4162-B059-663E064CFAB2}" destId="{9FFFC441-711B-4519-B496-EFE9F6CFDE06}" srcOrd="0" destOrd="0" parTransId="{69E63040-EBDC-46C0-BE96-FB7DBFA03C62}" sibTransId="{6DADC7B5-4CDB-4E17-9330-773D94A92F6C}"/>
    <dgm:cxn modelId="{C941B4FA-0932-413F-97E4-21040C38E3C1}" type="presOf" srcId="{B4F4D9EF-58E7-4EC5-98BF-ADFA4424B4CF}" destId="{AD80383B-273B-48C5-826B-0935F95A0D63}" srcOrd="0" destOrd="0" presId="urn:microsoft.com/office/officeart/2005/8/layout/hProcess4"/>
    <dgm:cxn modelId="{DBA9F3F5-C200-49BA-B838-7D72898FB467}" type="presOf" srcId="{921BD0DF-7958-46C6-B579-2F6910371550}" destId="{A336FBCD-5E71-4A4D-8AFE-E1AD00F0A256}" srcOrd="0" destOrd="1" presId="urn:microsoft.com/office/officeart/2005/8/layout/hProcess4"/>
    <dgm:cxn modelId="{F7633B0B-0B20-403D-988D-4C0F16F4FA0F}" type="presOf" srcId="{99DBBE62-E39A-4D92-A164-08D0D08318A0}" destId="{0D26387D-4BC9-4EED-BA65-EECABE55ACB2}" srcOrd="0" destOrd="0" presId="urn:microsoft.com/office/officeart/2005/8/layout/hProcess4"/>
    <dgm:cxn modelId="{7EA3F636-651E-4C69-9AE5-ADAC0C6E00B8}" type="presOf" srcId="{7996F01D-4BE9-4965-B03A-2D656E3666CB}" destId="{0F5F62B7-19D4-4751-822B-98F79C8CDA2E}" srcOrd="1" destOrd="2" presId="urn:microsoft.com/office/officeart/2005/8/layout/hProcess4"/>
    <dgm:cxn modelId="{69406B85-BE27-472C-8F8F-DE3A56A2E9DD}" srcId="{5E4B118D-A5F7-4467-8061-1D579F5694EC}" destId="{8DAEEC12-0717-45DF-861A-5C3BDE7B658E}" srcOrd="3" destOrd="0" parTransId="{7B90253C-52F4-4A2C-9C01-2297E5578FF2}" sibTransId="{4B450EBA-F0F1-48C0-84E3-B96147A9006F}"/>
    <dgm:cxn modelId="{D25AF91E-0ECB-4938-B73E-D52FC22D19D2}" srcId="{BA3ADB09-40AC-4162-B059-663E064CFAB2}" destId="{921BD0DF-7958-46C6-B579-2F6910371550}" srcOrd="1" destOrd="0" parTransId="{01EEC93E-8627-4E9E-9ACD-E245E31D67A5}" sibTransId="{E13BCEE7-90BC-4418-A26A-0DEC14A3BF49}"/>
    <dgm:cxn modelId="{74D0E4A2-ADB5-46CD-836A-97C0DA020901}" srcId="{E02B4F67-B251-455B-BB38-8CFF702C204A}" destId="{5E4B118D-A5F7-4467-8061-1D579F5694EC}" srcOrd="2" destOrd="0" parTransId="{3C98BE5F-3D7E-4FF7-83E1-AA6BC3CCF751}" sibTransId="{96A25FC6-DD44-4569-A237-5EC697F54B95}"/>
    <dgm:cxn modelId="{99BC5C6F-98A7-48FE-B193-D23C668B283D}" type="presOf" srcId="{921BD0DF-7958-46C6-B579-2F6910371550}" destId="{0F5F62B7-19D4-4751-822B-98F79C8CDA2E}" srcOrd="1" destOrd="1" presId="urn:microsoft.com/office/officeart/2005/8/layout/hProcess4"/>
    <dgm:cxn modelId="{95744FCE-8BC4-41BD-BD78-720866515079}" type="presOf" srcId="{BE509039-9512-425B-8AE3-64E2705F481B}" destId="{4D3246A5-51E7-4637-B92E-4A562DC77DDE}" srcOrd="0" destOrd="1" presId="urn:microsoft.com/office/officeart/2005/8/layout/hProcess4"/>
    <dgm:cxn modelId="{F2895801-6258-4EC5-BB94-A002E42DC0E6}" type="presOf" srcId="{31B8B105-7C70-491F-AB97-5BF6BCBF4704}" destId="{4804E096-2CC2-4208-873C-A08568440CF5}" srcOrd="0" destOrd="4" presId="urn:microsoft.com/office/officeart/2005/8/layout/hProcess4"/>
    <dgm:cxn modelId="{F1174F11-324A-4D10-B5CE-D02D65D524ED}" srcId="{5E4B118D-A5F7-4467-8061-1D579F5694EC}" destId="{13214D36-B21F-4B23-A8B2-46893B710064}" srcOrd="2" destOrd="0" parTransId="{552770A9-B975-47EA-9798-4705F6A39B1F}" sibTransId="{4B9FFC94-02F1-4A4A-8822-3B09A58201F3}"/>
    <dgm:cxn modelId="{406B0DDE-7F02-4396-BB2E-974240EF4B96}" type="presOf" srcId="{7996F01D-4BE9-4965-B03A-2D656E3666CB}" destId="{A336FBCD-5E71-4A4D-8AFE-E1AD00F0A256}" srcOrd="0" destOrd="2" presId="urn:microsoft.com/office/officeart/2005/8/layout/hProcess4"/>
    <dgm:cxn modelId="{62471EA6-B46B-4FBD-8565-F8DB275F9121}" srcId="{B4F4D9EF-58E7-4EC5-98BF-ADFA4424B4CF}" destId="{BE509039-9512-425B-8AE3-64E2705F481B}" srcOrd="1" destOrd="0" parTransId="{8B8D90F2-EA33-4C51-B66C-F81F27211F16}" sibTransId="{833A9F1D-4376-4128-B881-9492E8D2C06C}"/>
    <dgm:cxn modelId="{A19481EF-4DB3-4479-B285-BDE16F878791}" srcId="{E02B4F67-B251-455B-BB38-8CFF702C204A}" destId="{ACC9BCDF-ACE4-4EE9-A174-5E6861834DC3}" srcOrd="3" destOrd="0" parTransId="{8195C17A-A63E-4448-891C-0FEBA1D4E5FD}" sibTransId="{57650A78-6230-40ED-B30A-9F8383DC39B6}"/>
    <dgm:cxn modelId="{DFFF5512-2B7D-4EFA-87BC-DA74DB86D583}" type="presOf" srcId="{39A8CD83-5674-4E77-962B-3C873933ABBD}" destId="{258FD193-E673-439A-9CAC-7BE3C623F2C1}" srcOrd="1" destOrd="0" presId="urn:microsoft.com/office/officeart/2005/8/layout/hProcess4"/>
    <dgm:cxn modelId="{02CEC11F-D859-41E2-A5FE-515FBB66AA43}" type="presOf" srcId="{96A25FC6-DD44-4569-A237-5EC697F54B95}" destId="{97CD8140-FD56-455C-8A46-634A7E6682F8}" srcOrd="0" destOrd="0" presId="urn:microsoft.com/office/officeart/2005/8/layout/hProcess4"/>
    <dgm:cxn modelId="{6DDEEA19-5356-48CB-84EA-974F0043534F}" type="presOf" srcId="{61D7EFA4-327D-48AE-884D-8A5A4750DD5C}" destId="{D89BCB48-A90A-44D9-B78D-4F3182B8A8CA}" srcOrd="1" destOrd="0" presId="urn:microsoft.com/office/officeart/2005/8/layout/hProcess4"/>
    <dgm:cxn modelId="{38AD6AAB-3257-47EA-870A-1EFAA85AA821}" srcId="{5E4B118D-A5F7-4467-8061-1D579F5694EC}" destId="{115455F0-01A2-4D38-9AC6-5EF6A9CEFE57}" srcOrd="1" destOrd="0" parTransId="{191A455E-5893-498D-A4C2-4B632DD3D683}" sibTransId="{1C650414-AE25-4A8F-B4F3-187132B6FB5C}"/>
    <dgm:cxn modelId="{60E65FFC-5F48-4C52-857D-786231AA6003}" type="presOf" srcId="{8DAEEC12-0717-45DF-861A-5C3BDE7B658E}" destId="{258FD193-E673-439A-9CAC-7BE3C623F2C1}" srcOrd="1" destOrd="3" presId="urn:microsoft.com/office/officeart/2005/8/layout/hProcess4"/>
    <dgm:cxn modelId="{63DC27C2-65A5-4855-9A39-344E9A6FD83B}" type="presOf" srcId="{A28CFD83-CEB1-449D-BC1A-F21E8332CBC2}" destId="{D5509695-1887-4F64-9FF5-C0849A35E5A4}" srcOrd="0" destOrd="1" presId="urn:microsoft.com/office/officeart/2005/8/layout/hProcess4"/>
    <dgm:cxn modelId="{65E86540-52FC-4972-B289-D32A4B50FD42}" type="presOf" srcId="{13214D36-B21F-4B23-A8B2-46893B710064}" destId="{258FD193-E673-439A-9CAC-7BE3C623F2C1}" srcOrd="1" destOrd="2" presId="urn:microsoft.com/office/officeart/2005/8/layout/hProcess4"/>
    <dgm:cxn modelId="{C286DB71-D2F0-49DA-8F0A-B90958225821}" srcId="{E02B4F67-B251-455B-BB38-8CFF702C204A}" destId="{BA3ADB09-40AC-4162-B059-663E064CFAB2}" srcOrd="0" destOrd="0" parTransId="{776C7B1F-9D45-4C3E-8054-5A4943269212}" sibTransId="{3BA975B0-1AFE-4A98-A948-58EFABDA34B1}"/>
    <dgm:cxn modelId="{AB2A6347-4105-4702-84BB-745A83D042B6}" type="presOf" srcId="{85A8999C-626B-4E4F-80EE-A79899602E70}" destId="{A0B540AD-0926-46ED-B55B-714C89136EE1}" srcOrd="1" destOrd="4" presId="urn:microsoft.com/office/officeart/2005/8/layout/hProcess4"/>
    <dgm:cxn modelId="{89A0746A-41D0-414B-8B82-AE944729449C}" srcId="{ACC9BCDF-ACE4-4EE9-A174-5E6861834DC3}" destId="{A28CFD83-CEB1-449D-BC1A-F21E8332CBC2}" srcOrd="1" destOrd="0" parTransId="{15F6B321-53F1-4AB8-A215-A05044EDA88B}" sibTransId="{E9ACB54B-8A24-4BCC-8842-50980F75F39A}"/>
    <dgm:cxn modelId="{139FCB62-614D-415A-96D1-9AEC1145D796}" srcId="{ACC9BCDF-ACE4-4EE9-A174-5E6861834DC3}" destId="{85A8999C-626B-4E4F-80EE-A79899602E70}" srcOrd="4" destOrd="0" parTransId="{2113116A-72BB-4726-842E-39A9C20E562E}" sibTransId="{44E1F930-33D6-4408-B0F6-F46A82EFA732}"/>
    <dgm:cxn modelId="{D0C2276D-045A-40D8-90DF-B9705CB5BC0B}" type="presOf" srcId="{9FFFC441-711B-4519-B496-EFE9F6CFDE06}" destId="{0F5F62B7-19D4-4751-822B-98F79C8CDA2E}" srcOrd="1" destOrd="0" presId="urn:microsoft.com/office/officeart/2005/8/layout/hProcess4"/>
    <dgm:cxn modelId="{9BBFD28D-40C8-4FA8-B014-A9AC9EFEAAEC}" type="presOf" srcId="{8DAEEC12-0717-45DF-861A-5C3BDE7B658E}" destId="{4804E096-2CC2-4208-873C-A08568440CF5}" srcOrd="0" destOrd="3" presId="urn:microsoft.com/office/officeart/2005/8/layout/hProcess4"/>
    <dgm:cxn modelId="{474AC3B4-F37E-4193-97C4-340B05A1FEDA}" srcId="{5E4B118D-A5F7-4467-8061-1D579F5694EC}" destId="{31B8B105-7C70-491F-AB97-5BF6BCBF4704}" srcOrd="4" destOrd="0" parTransId="{B516DE54-CD9E-41D9-A545-59DACFBA2296}" sibTransId="{A360D554-3669-4D3E-99AA-295060D19250}"/>
    <dgm:cxn modelId="{2A893788-5972-4895-AAD2-0FADC1C69FED}" type="presOf" srcId="{13214D36-B21F-4B23-A8B2-46893B710064}" destId="{4804E096-2CC2-4208-873C-A08568440CF5}" srcOrd="0" destOrd="2" presId="urn:microsoft.com/office/officeart/2005/8/layout/hProcess4"/>
    <dgm:cxn modelId="{5295D648-6985-4BD4-A9E4-8B4283829036}" srcId="{BA3ADB09-40AC-4162-B059-663E064CFAB2}" destId="{7996F01D-4BE9-4965-B03A-2D656E3666CB}" srcOrd="2" destOrd="0" parTransId="{208E1F88-B8A5-4D8B-86A9-4A3C45AAC1D9}" sibTransId="{74049FD3-E984-4605-A7D2-223B22DC349D}"/>
    <dgm:cxn modelId="{8F71264B-7EDD-4EBB-93AF-9A0F0A5D2793}" type="presOf" srcId="{BE509039-9512-425B-8AE3-64E2705F481B}" destId="{D89BCB48-A90A-44D9-B78D-4F3182B8A8CA}" srcOrd="1" destOrd="1" presId="urn:microsoft.com/office/officeart/2005/8/layout/hProcess4"/>
    <dgm:cxn modelId="{74E04F7C-BDA3-4E88-976C-3E4A25D6866F}" type="presOf" srcId="{31B8B105-7C70-491F-AB97-5BF6BCBF4704}" destId="{258FD193-E673-439A-9CAC-7BE3C623F2C1}" srcOrd="1" destOrd="4" presId="urn:microsoft.com/office/officeart/2005/8/layout/hProcess4"/>
    <dgm:cxn modelId="{FEB57BF1-F525-40A4-B4B3-CAD7BA166FAA}" type="presOf" srcId="{E02B4F67-B251-455B-BB38-8CFF702C204A}" destId="{84D05976-34AE-4F6E-B0A4-81A5A355479A}" srcOrd="0" destOrd="0" presId="urn:microsoft.com/office/officeart/2005/8/layout/hProcess4"/>
    <dgm:cxn modelId="{7E18BD53-63BE-4384-994B-0F42982B9C5A}" type="presOf" srcId="{6862840C-14E7-4D34-B3AE-5174A220194B}" destId="{A0B540AD-0926-46ED-B55B-714C89136EE1}" srcOrd="1" destOrd="2" presId="urn:microsoft.com/office/officeart/2005/8/layout/hProcess4"/>
    <dgm:cxn modelId="{4140F4EE-4DD4-4552-BEDF-3851CEB3DBA8}" type="presOf" srcId="{115455F0-01A2-4D38-9AC6-5EF6A9CEFE57}" destId="{258FD193-E673-439A-9CAC-7BE3C623F2C1}" srcOrd="1" destOrd="1" presId="urn:microsoft.com/office/officeart/2005/8/layout/hProcess4"/>
    <dgm:cxn modelId="{712B4A67-ED41-4965-8248-FBEC80EF361E}" type="presOf" srcId="{5E4B118D-A5F7-4467-8061-1D579F5694EC}" destId="{934A971F-49D2-44DF-8C6E-976603E4CE12}" srcOrd="0" destOrd="0" presId="urn:microsoft.com/office/officeart/2005/8/layout/hProcess4"/>
    <dgm:cxn modelId="{163B27E9-EA2C-41B0-B085-E950FE2FFB33}" srcId="{ACC9BCDF-ACE4-4EE9-A174-5E6861834DC3}" destId="{EE0D0857-6FFB-46D9-B21C-9559649977C1}" srcOrd="0" destOrd="0" parTransId="{33824A77-42E4-43BB-AC8C-E641828DBAA2}" sibTransId="{D5B85321-4558-4754-9D12-2900551B8143}"/>
    <dgm:cxn modelId="{8C25C3A7-1357-4645-9B77-49149C4740D8}" srcId="{ACC9BCDF-ACE4-4EE9-A174-5E6861834DC3}" destId="{6862840C-14E7-4D34-B3AE-5174A220194B}" srcOrd="2" destOrd="0" parTransId="{34E5B0EF-6216-423C-B32F-B09FD3573754}" sibTransId="{A95FD3A1-C83B-4C92-BF1E-9004B66C9B43}"/>
    <dgm:cxn modelId="{FE1A9135-C591-47F0-B469-6333E3956E60}" srcId="{E02B4F67-B251-455B-BB38-8CFF702C204A}" destId="{B4F4D9EF-58E7-4EC5-98BF-ADFA4424B4CF}" srcOrd="1" destOrd="0" parTransId="{D7A40355-1A16-42AB-943A-E649FECAF1CA}" sibTransId="{99DBBE62-E39A-4D92-A164-08D0D08318A0}"/>
    <dgm:cxn modelId="{83E4BCFE-5262-4EE9-9F93-D4BEEFE5CA35}" type="presOf" srcId="{28E073B8-D01B-491C-A97C-E7A4DD543139}" destId="{D5509695-1887-4F64-9FF5-C0849A35E5A4}" srcOrd="0" destOrd="3" presId="urn:microsoft.com/office/officeart/2005/8/layout/hProcess4"/>
    <dgm:cxn modelId="{1F8FD574-FA5C-48A2-8AD3-48E0F548544E}" type="presOf" srcId="{28E073B8-D01B-491C-A97C-E7A4DD543139}" destId="{A0B540AD-0926-46ED-B55B-714C89136EE1}" srcOrd="1" destOrd="3" presId="urn:microsoft.com/office/officeart/2005/8/layout/hProcess4"/>
    <dgm:cxn modelId="{E97275EE-A8EA-4BDB-B0C2-0398DC6E252A}" type="presOf" srcId="{39A8CD83-5674-4E77-962B-3C873933ABBD}" destId="{4804E096-2CC2-4208-873C-A08568440CF5}" srcOrd="0" destOrd="0" presId="urn:microsoft.com/office/officeart/2005/8/layout/hProcess4"/>
    <dgm:cxn modelId="{EA64D4A6-7748-4D3D-8CB2-8701272647F2}" type="presOf" srcId="{115455F0-01A2-4D38-9AC6-5EF6A9CEFE57}" destId="{4804E096-2CC2-4208-873C-A08568440CF5}" srcOrd="0" destOrd="1" presId="urn:microsoft.com/office/officeart/2005/8/layout/hProcess4"/>
    <dgm:cxn modelId="{F7C47249-A2F3-4936-81D9-B4AFCEF7E570}" type="presOf" srcId="{3BA975B0-1AFE-4A98-A948-58EFABDA34B1}" destId="{6F100955-1957-4ACC-85C4-9A8C9C30C880}" srcOrd="0" destOrd="0" presId="urn:microsoft.com/office/officeart/2005/8/layout/hProcess4"/>
    <dgm:cxn modelId="{4326A782-F49E-4A8C-9587-E34399C9E7D7}" srcId="{5E4B118D-A5F7-4467-8061-1D579F5694EC}" destId="{39A8CD83-5674-4E77-962B-3C873933ABBD}" srcOrd="0" destOrd="0" parTransId="{615E5A5C-55A9-4448-9545-9E78CEF8E628}" sibTransId="{90692C16-D79E-4BCC-90C1-2DBD91818168}"/>
    <dgm:cxn modelId="{4A2D1014-F330-414A-8CA9-1E330B7CD343}" type="presOf" srcId="{85A8999C-626B-4E4F-80EE-A79899602E70}" destId="{D5509695-1887-4F64-9FF5-C0849A35E5A4}" srcOrd="0" destOrd="4" presId="urn:microsoft.com/office/officeart/2005/8/layout/hProcess4"/>
    <dgm:cxn modelId="{DF1611F8-49AD-4FA4-BD51-6353FDDB376C}" type="presOf" srcId="{EE0D0857-6FFB-46D9-B21C-9559649977C1}" destId="{A0B540AD-0926-46ED-B55B-714C89136EE1}" srcOrd="1" destOrd="0" presId="urn:microsoft.com/office/officeart/2005/8/layout/hProcess4"/>
    <dgm:cxn modelId="{9DCB1DEE-14E7-40C7-BDB3-5F564D1A91B9}" type="presOf" srcId="{EE0D0857-6FFB-46D9-B21C-9559649977C1}" destId="{D5509695-1887-4F64-9FF5-C0849A35E5A4}" srcOrd="0" destOrd="0" presId="urn:microsoft.com/office/officeart/2005/8/layout/hProcess4"/>
    <dgm:cxn modelId="{139949B8-AA79-477E-8620-95C21427AED0}" type="presParOf" srcId="{84D05976-34AE-4F6E-B0A4-81A5A355479A}" destId="{DF588861-C298-45B7-BA9D-9ED108AF0090}" srcOrd="0" destOrd="0" presId="urn:microsoft.com/office/officeart/2005/8/layout/hProcess4"/>
    <dgm:cxn modelId="{49EF2536-5175-4939-9A93-E6B26C8481D3}" type="presParOf" srcId="{84D05976-34AE-4F6E-B0A4-81A5A355479A}" destId="{9E5C7E84-C663-44F2-97E8-E28CCAC95974}" srcOrd="1" destOrd="0" presId="urn:microsoft.com/office/officeart/2005/8/layout/hProcess4"/>
    <dgm:cxn modelId="{8F9FDD7A-840B-4802-926C-A74F31F66906}" type="presParOf" srcId="{84D05976-34AE-4F6E-B0A4-81A5A355479A}" destId="{9D81DA60-B359-4473-99C1-7D684BF02F3B}" srcOrd="2" destOrd="0" presId="urn:microsoft.com/office/officeart/2005/8/layout/hProcess4"/>
    <dgm:cxn modelId="{0F92E8E5-70AB-4773-BF5F-3EB4624DC13F}" type="presParOf" srcId="{9D81DA60-B359-4473-99C1-7D684BF02F3B}" destId="{106CC3EA-BB1A-4418-B259-4FC3E9F1E337}" srcOrd="0" destOrd="0" presId="urn:microsoft.com/office/officeart/2005/8/layout/hProcess4"/>
    <dgm:cxn modelId="{BA961346-887D-4F02-9E63-B15D2DC7EF82}" type="presParOf" srcId="{106CC3EA-BB1A-4418-B259-4FC3E9F1E337}" destId="{E9718176-B65C-49D3-A038-C0EAC0A24C8A}" srcOrd="0" destOrd="0" presId="urn:microsoft.com/office/officeart/2005/8/layout/hProcess4"/>
    <dgm:cxn modelId="{FD5F1B9B-613C-4625-B74D-E3EB38C95522}" type="presParOf" srcId="{106CC3EA-BB1A-4418-B259-4FC3E9F1E337}" destId="{A336FBCD-5E71-4A4D-8AFE-E1AD00F0A256}" srcOrd="1" destOrd="0" presId="urn:microsoft.com/office/officeart/2005/8/layout/hProcess4"/>
    <dgm:cxn modelId="{3D2EB170-D14A-4750-9AEC-9471C35333CC}" type="presParOf" srcId="{106CC3EA-BB1A-4418-B259-4FC3E9F1E337}" destId="{0F5F62B7-19D4-4751-822B-98F79C8CDA2E}" srcOrd="2" destOrd="0" presId="urn:microsoft.com/office/officeart/2005/8/layout/hProcess4"/>
    <dgm:cxn modelId="{63EED396-ABDD-4332-B260-6A3BCED8C7CC}" type="presParOf" srcId="{106CC3EA-BB1A-4418-B259-4FC3E9F1E337}" destId="{EABD2A6B-C849-4EF0-A501-D914BCB79E48}" srcOrd="3" destOrd="0" presId="urn:microsoft.com/office/officeart/2005/8/layout/hProcess4"/>
    <dgm:cxn modelId="{F9D0433E-76E4-43BE-998D-E1E641344F4D}" type="presParOf" srcId="{106CC3EA-BB1A-4418-B259-4FC3E9F1E337}" destId="{73CB8B8E-D4AC-4DA5-A98F-DA43EEB1ACE2}" srcOrd="4" destOrd="0" presId="urn:microsoft.com/office/officeart/2005/8/layout/hProcess4"/>
    <dgm:cxn modelId="{CB0524E0-B99F-4A93-86C0-A85FAD2DAD59}" type="presParOf" srcId="{9D81DA60-B359-4473-99C1-7D684BF02F3B}" destId="{6F100955-1957-4ACC-85C4-9A8C9C30C880}" srcOrd="1" destOrd="0" presId="urn:microsoft.com/office/officeart/2005/8/layout/hProcess4"/>
    <dgm:cxn modelId="{9BD717B2-D3B9-44D6-959B-15A5EFE07DCA}" type="presParOf" srcId="{9D81DA60-B359-4473-99C1-7D684BF02F3B}" destId="{11D1C162-4FFD-49E7-8883-75E8D6958454}" srcOrd="2" destOrd="0" presId="urn:microsoft.com/office/officeart/2005/8/layout/hProcess4"/>
    <dgm:cxn modelId="{0A34D04A-841D-4F3D-A1A5-FBA4940180E3}" type="presParOf" srcId="{11D1C162-4FFD-49E7-8883-75E8D6958454}" destId="{310E8517-2E5F-4FD3-A82A-603550067DD6}" srcOrd="0" destOrd="0" presId="urn:microsoft.com/office/officeart/2005/8/layout/hProcess4"/>
    <dgm:cxn modelId="{5DEDD3A1-96C5-49C0-BF60-0826A0F0817D}" type="presParOf" srcId="{11D1C162-4FFD-49E7-8883-75E8D6958454}" destId="{4D3246A5-51E7-4637-B92E-4A562DC77DDE}" srcOrd="1" destOrd="0" presId="urn:microsoft.com/office/officeart/2005/8/layout/hProcess4"/>
    <dgm:cxn modelId="{24728FF0-FAA7-4AA2-85A9-53BD28E9CC11}" type="presParOf" srcId="{11D1C162-4FFD-49E7-8883-75E8D6958454}" destId="{D89BCB48-A90A-44D9-B78D-4F3182B8A8CA}" srcOrd="2" destOrd="0" presId="urn:microsoft.com/office/officeart/2005/8/layout/hProcess4"/>
    <dgm:cxn modelId="{D06B4C72-121F-4A11-B263-889A54376E08}" type="presParOf" srcId="{11D1C162-4FFD-49E7-8883-75E8D6958454}" destId="{AD80383B-273B-48C5-826B-0935F95A0D63}" srcOrd="3" destOrd="0" presId="urn:microsoft.com/office/officeart/2005/8/layout/hProcess4"/>
    <dgm:cxn modelId="{FD415268-3A6B-426E-A7B3-72DAF5B89C64}" type="presParOf" srcId="{11D1C162-4FFD-49E7-8883-75E8D6958454}" destId="{2C7AF509-C7C7-4503-80DA-FCCDB04DCDF8}" srcOrd="4" destOrd="0" presId="urn:microsoft.com/office/officeart/2005/8/layout/hProcess4"/>
    <dgm:cxn modelId="{8E70698E-129C-4F8E-8B82-842BBF233E66}" type="presParOf" srcId="{9D81DA60-B359-4473-99C1-7D684BF02F3B}" destId="{0D26387D-4BC9-4EED-BA65-EECABE55ACB2}" srcOrd="3" destOrd="0" presId="urn:microsoft.com/office/officeart/2005/8/layout/hProcess4"/>
    <dgm:cxn modelId="{F7DE87E0-6F6C-426E-B03A-51EBFA80D8D9}" type="presParOf" srcId="{9D81DA60-B359-4473-99C1-7D684BF02F3B}" destId="{809288B3-2870-41A9-941D-4AFEF7B2EBAC}" srcOrd="4" destOrd="0" presId="urn:microsoft.com/office/officeart/2005/8/layout/hProcess4"/>
    <dgm:cxn modelId="{E38BB334-AB1C-4757-9E53-C34969BE4046}" type="presParOf" srcId="{809288B3-2870-41A9-941D-4AFEF7B2EBAC}" destId="{4D911AA0-F1D6-4D75-8341-A6C693AF5690}" srcOrd="0" destOrd="0" presId="urn:microsoft.com/office/officeart/2005/8/layout/hProcess4"/>
    <dgm:cxn modelId="{CC30A23F-8881-4707-A504-DB3BD87AE74C}" type="presParOf" srcId="{809288B3-2870-41A9-941D-4AFEF7B2EBAC}" destId="{4804E096-2CC2-4208-873C-A08568440CF5}" srcOrd="1" destOrd="0" presId="urn:microsoft.com/office/officeart/2005/8/layout/hProcess4"/>
    <dgm:cxn modelId="{F329807A-39ED-443A-8D46-56893E974F1D}" type="presParOf" srcId="{809288B3-2870-41A9-941D-4AFEF7B2EBAC}" destId="{258FD193-E673-439A-9CAC-7BE3C623F2C1}" srcOrd="2" destOrd="0" presId="urn:microsoft.com/office/officeart/2005/8/layout/hProcess4"/>
    <dgm:cxn modelId="{D949C0BD-B2B1-4C5B-BB70-40123C3F1175}" type="presParOf" srcId="{809288B3-2870-41A9-941D-4AFEF7B2EBAC}" destId="{934A971F-49D2-44DF-8C6E-976603E4CE12}" srcOrd="3" destOrd="0" presId="urn:microsoft.com/office/officeart/2005/8/layout/hProcess4"/>
    <dgm:cxn modelId="{D366D105-7B40-429B-943D-82F0CF7B3B63}" type="presParOf" srcId="{809288B3-2870-41A9-941D-4AFEF7B2EBAC}" destId="{B4C2952E-FFEA-4BB4-BF65-070E03353715}" srcOrd="4" destOrd="0" presId="urn:microsoft.com/office/officeart/2005/8/layout/hProcess4"/>
    <dgm:cxn modelId="{EC707170-8DCF-4E81-AD2D-5E35E296E63E}" type="presParOf" srcId="{9D81DA60-B359-4473-99C1-7D684BF02F3B}" destId="{97CD8140-FD56-455C-8A46-634A7E6682F8}" srcOrd="5" destOrd="0" presId="urn:microsoft.com/office/officeart/2005/8/layout/hProcess4"/>
    <dgm:cxn modelId="{824071F4-A4B1-4B00-B44B-57E12A6977BF}" type="presParOf" srcId="{9D81DA60-B359-4473-99C1-7D684BF02F3B}" destId="{8BB91788-0D38-45FC-843F-4AF04E619FA1}" srcOrd="6" destOrd="0" presId="urn:microsoft.com/office/officeart/2005/8/layout/hProcess4"/>
    <dgm:cxn modelId="{05AB1FCC-1986-4DB5-8D0C-D271735EF55F}" type="presParOf" srcId="{8BB91788-0D38-45FC-843F-4AF04E619FA1}" destId="{3CDB9427-9823-453E-8009-7087E7384AC1}" srcOrd="0" destOrd="0" presId="urn:microsoft.com/office/officeart/2005/8/layout/hProcess4"/>
    <dgm:cxn modelId="{E2F69307-1F8D-4118-9219-E4867CCDF425}" type="presParOf" srcId="{8BB91788-0D38-45FC-843F-4AF04E619FA1}" destId="{D5509695-1887-4F64-9FF5-C0849A35E5A4}" srcOrd="1" destOrd="0" presId="urn:microsoft.com/office/officeart/2005/8/layout/hProcess4"/>
    <dgm:cxn modelId="{5F4C9383-70A0-48BD-B79C-DB543F0776FE}" type="presParOf" srcId="{8BB91788-0D38-45FC-843F-4AF04E619FA1}" destId="{A0B540AD-0926-46ED-B55B-714C89136EE1}" srcOrd="2" destOrd="0" presId="urn:microsoft.com/office/officeart/2005/8/layout/hProcess4"/>
    <dgm:cxn modelId="{9BAE3E71-89B5-458D-8413-99BD348085A9}" type="presParOf" srcId="{8BB91788-0D38-45FC-843F-4AF04E619FA1}" destId="{AA68C30A-953E-4C3E-8978-11468000F551}" srcOrd="3" destOrd="0" presId="urn:microsoft.com/office/officeart/2005/8/layout/hProcess4"/>
    <dgm:cxn modelId="{CF8315A5-EE3A-441D-84E1-94EEF0C4EB13}" type="presParOf" srcId="{8BB91788-0D38-45FC-843F-4AF04E619FA1}" destId="{CE2361D3-920A-4EC4-B06C-8FEE32B37491}" srcOrd="4" destOrd="0" presId="urn:microsoft.com/office/officeart/2005/8/layout/h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D161EC-1A64-4D32-A25C-078324203DC2}" type="doc">
      <dgm:prSet loTypeId="urn:microsoft.com/office/officeart/2005/8/layout/chevron1" loCatId="process" qsTypeId="urn:microsoft.com/office/officeart/2005/8/quickstyle/simple1" qsCatId="simple" csTypeId="urn:microsoft.com/office/officeart/2005/8/colors/accent3_2" csCatId="accent3" phldr="1"/>
      <dgm:spPr/>
      <dgm:t>
        <a:bodyPr/>
        <a:lstStyle/>
        <a:p>
          <a:endParaRPr lang="en-US"/>
        </a:p>
      </dgm:t>
    </dgm:pt>
    <dgm:pt modelId="{870BEC1C-46DC-4924-B232-6A25A3A0204B}" type="pres">
      <dgm:prSet presAssocID="{16D161EC-1A64-4D32-A25C-078324203DC2}" presName="Name0" presStyleCnt="0">
        <dgm:presLayoutVars>
          <dgm:dir/>
          <dgm:animLvl val="lvl"/>
          <dgm:resizeHandles val="exact"/>
        </dgm:presLayoutVars>
      </dgm:prSet>
      <dgm:spPr/>
      <dgm:t>
        <a:bodyPr/>
        <a:lstStyle/>
        <a:p>
          <a:endParaRPr lang="en-US"/>
        </a:p>
      </dgm:t>
    </dgm:pt>
  </dgm:ptLst>
  <dgm:cxnLst>
    <dgm:cxn modelId="{69AB5426-AE50-4432-B57C-70D115B2F546}" type="presOf" srcId="{16D161EC-1A64-4D32-A25C-078324203DC2}" destId="{870BEC1C-46DC-4924-B232-6A25A3A0204B}" srcOrd="0" destOrd="0" presId="urn:microsoft.com/office/officeart/2005/8/layout/chevron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D161EC-1A64-4D32-A25C-078324203DC2}" type="doc">
      <dgm:prSet loTypeId="urn:microsoft.com/office/officeart/2005/8/layout/chevron1" loCatId="process" qsTypeId="urn:microsoft.com/office/officeart/2005/8/quickstyle/simple1" qsCatId="simple" csTypeId="urn:microsoft.com/office/officeart/2005/8/colors/accent3_2" csCatId="accent3" phldr="1"/>
      <dgm:spPr/>
    </dgm:pt>
    <dgm:pt modelId="{BBD67E1C-4F97-4A7B-B1A2-F1C3CF58267D}">
      <dgm:prSet phldrT="[Text]" custT="1"/>
      <dgm:spPr/>
      <dgm:t>
        <a:bodyPr/>
        <a:lstStyle/>
        <a:p>
          <a:r>
            <a:rPr lang="en-US" sz="3600" dirty="0"/>
            <a:t>SPARK</a:t>
          </a:r>
        </a:p>
      </dgm:t>
    </dgm:pt>
    <dgm:pt modelId="{795FDD9A-4E3F-474D-98B2-AA1A9518BBCF}" type="parTrans" cxnId="{C5D95859-C0EA-4029-B2D1-5BCC2371C6EE}">
      <dgm:prSet/>
      <dgm:spPr/>
      <dgm:t>
        <a:bodyPr/>
        <a:lstStyle/>
        <a:p>
          <a:endParaRPr lang="en-US"/>
        </a:p>
      </dgm:t>
    </dgm:pt>
    <dgm:pt modelId="{3E6BC1B6-576A-4F41-8479-995E89A7BCF2}" type="sibTrans" cxnId="{C5D95859-C0EA-4029-B2D1-5BCC2371C6EE}">
      <dgm:prSet/>
      <dgm:spPr/>
      <dgm:t>
        <a:bodyPr/>
        <a:lstStyle/>
        <a:p>
          <a:endParaRPr lang="en-US"/>
        </a:p>
      </dgm:t>
    </dgm:pt>
    <dgm:pt modelId="{E2BD82BA-43E1-4981-8177-E91BDFA69B9B}">
      <dgm:prSet phldrT="[Text]" custT="1"/>
      <dgm:spPr/>
      <dgm:t>
        <a:bodyPr/>
        <a:lstStyle/>
        <a:p>
          <a:r>
            <a:rPr lang="en-US" sz="4000" dirty="0"/>
            <a:t>K2P</a:t>
          </a:r>
        </a:p>
      </dgm:t>
    </dgm:pt>
    <dgm:pt modelId="{8EFB23A3-A988-4DC4-90C5-816D9D1AC91E}" type="parTrans" cxnId="{1797BD9E-AA1F-469A-A319-A9758C0BFB3C}">
      <dgm:prSet/>
      <dgm:spPr/>
      <dgm:t>
        <a:bodyPr/>
        <a:lstStyle/>
        <a:p>
          <a:endParaRPr lang="en-US"/>
        </a:p>
      </dgm:t>
    </dgm:pt>
    <dgm:pt modelId="{5B94A033-95B5-4ED7-A846-228FCDB3C1AB}" type="sibTrans" cxnId="{1797BD9E-AA1F-469A-A319-A9758C0BFB3C}">
      <dgm:prSet/>
      <dgm:spPr/>
      <dgm:t>
        <a:bodyPr/>
        <a:lstStyle/>
        <a:p>
          <a:endParaRPr lang="en-US"/>
        </a:p>
      </dgm:t>
    </dgm:pt>
    <dgm:pt modelId="{870BEC1C-46DC-4924-B232-6A25A3A0204B}" type="pres">
      <dgm:prSet presAssocID="{16D161EC-1A64-4D32-A25C-078324203DC2}" presName="Name0" presStyleCnt="0">
        <dgm:presLayoutVars>
          <dgm:dir/>
          <dgm:animLvl val="lvl"/>
          <dgm:resizeHandles val="exact"/>
        </dgm:presLayoutVars>
      </dgm:prSet>
      <dgm:spPr/>
    </dgm:pt>
    <dgm:pt modelId="{0BF68254-3F16-47AA-96B0-5DFBCF3E0255}" type="pres">
      <dgm:prSet presAssocID="{BBD67E1C-4F97-4A7B-B1A2-F1C3CF58267D}" presName="parTxOnly" presStyleLbl="node1" presStyleIdx="0" presStyleCnt="2" custLinFactNeighborX="-4421">
        <dgm:presLayoutVars>
          <dgm:chMax val="0"/>
          <dgm:chPref val="0"/>
          <dgm:bulletEnabled val="1"/>
        </dgm:presLayoutVars>
      </dgm:prSet>
      <dgm:spPr/>
      <dgm:t>
        <a:bodyPr/>
        <a:lstStyle/>
        <a:p>
          <a:endParaRPr lang="en-US"/>
        </a:p>
      </dgm:t>
    </dgm:pt>
    <dgm:pt modelId="{C435DBFE-3A62-4DAD-898F-BB28766D6954}" type="pres">
      <dgm:prSet presAssocID="{3E6BC1B6-576A-4F41-8479-995E89A7BCF2}" presName="parTxOnlySpace" presStyleCnt="0"/>
      <dgm:spPr/>
    </dgm:pt>
    <dgm:pt modelId="{B5B00104-31A6-4768-A907-6B5254809A34}" type="pres">
      <dgm:prSet presAssocID="{E2BD82BA-43E1-4981-8177-E91BDFA69B9B}" presName="parTxOnly" presStyleLbl="node1" presStyleIdx="1" presStyleCnt="2">
        <dgm:presLayoutVars>
          <dgm:chMax val="0"/>
          <dgm:chPref val="0"/>
          <dgm:bulletEnabled val="1"/>
        </dgm:presLayoutVars>
      </dgm:prSet>
      <dgm:spPr/>
      <dgm:t>
        <a:bodyPr/>
        <a:lstStyle/>
        <a:p>
          <a:endParaRPr lang="en-US"/>
        </a:p>
      </dgm:t>
    </dgm:pt>
  </dgm:ptLst>
  <dgm:cxnLst>
    <dgm:cxn modelId="{1797BD9E-AA1F-469A-A319-A9758C0BFB3C}" srcId="{16D161EC-1A64-4D32-A25C-078324203DC2}" destId="{E2BD82BA-43E1-4981-8177-E91BDFA69B9B}" srcOrd="1" destOrd="0" parTransId="{8EFB23A3-A988-4DC4-90C5-816D9D1AC91E}" sibTransId="{5B94A033-95B5-4ED7-A846-228FCDB3C1AB}"/>
    <dgm:cxn modelId="{C5D95859-C0EA-4029-B2D1-5BCC2371C6EE}" srcId="{16D161EC-1A64-4D32-A25C-078324203DC2}" destId="{BBD67E1C-4F97-4A7B-B1A2-F1C3CF58267D}" srcOrd="0" destOrd="0" parTransId="{795FDD9A-4E3F-474D-98B2-AA1A9518BBCF}" sibTransId="{3E6BC1B6-576A-4F41-8479-995E89A7BCF2}"/>
    <dgm:cxn modelId="{B4E36BCF-78EA-4950-8299-B55DD478591A}" type="presOf" srcId="{E2BD82BA-43E1-4981-8177-E91BDFA69B9B}" destId="{B5B00104-31A6-4768-A907-6B5254809A34}" srcOrd="0" destOrd="0" presId="urn:microsoft.com/office/officeart/2005/8/layout/chevron1"/>
    <dgm:cxn modelId="{276410F1-58A4-4DF3-AE83-01253EB2C239}" type="presOf" srcId="{BBD67E1C-4F97-4A7B-B1A2-F1C3CF58267D}" destId="{0BF68254-3F16-47AA-96B0-5DFBCF3E0255}" srcOrd="0" destOrd="0" presId="urn:microsoft.com/office/officeart/2005/8/layout/chevron1"/>
    <dgm:cxn modelId="{567330B7-4927-4847-B194-2B987FFDCFBB}" type="presOf" srcId="{16D161EC-1A64-4D32-A25C-078324203DC2}" destId="{870BEC1C-46DC-4924-B232-6A25A3A0204B}" srcOrd="0" destOrd="0" presId="urn:microsoft.com/office/officeart/2005/8/layout/chevron1"/>
    <dgm:cxn modelId="{519535E5-4D87-4D72-A8E0-DA879F82EACA}" type="presParOf" srcId="{870BEC1C-46DC-4924-B232-6A25A3A0204B}" destId="{0BF68254-3F16-47AA-96B0-5DFBCF3E0255}" srcOrd="0" destOrd="0" presId="urn:microsoft.com/office/officeart/2005/8/layout/chevron1"/>
    <dgm:cxn modelId="{97657EB7-8555-49EA-81B6-9E06C05D56CF}" type="presParOf" srcId="{870BEC1C-46DC-4924-B232-6A25A3A0204B}" destId="{C435DBFE-3A62-4DAD-898F-BB28766D6954}" srcOrd="1" destOrd="0" presId="urn:microsoft.com/office/officeart/2005/8/layout/chevron1"/>
    <dgm:cxn modelId="{9AFA538A-52E6-44F9-86B0-1F695D2247F8}" type="presParOf" srcId="{870BEC1C-46DC-4924-B232-6A25A3A0204B}" destId="{B5B00104-31A6-4768-A907-6B5254809A34}" srcOrd="2" destOrd="0" presId="urn:microsoft.com/office/officeart/2005/8/layout/chevron1"/>
  </dgm:cxnLst>
  <dgm:bg/>
  <dgm:whole/>
  <dgm:extLst>
    <a:ext uri="http://schemas.microsoft.com/office/drawing/2008/diagram">
      <dsp:dataModelExt xmlns:dsp="http://schemas.microsoft.com/office/drawing/2008/diagram" xmlns=""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9C9AF1-DBDD-4641-8123-FD853192C9D0}"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n-US"/>
        </a:p>
      </dgm:t>
    </dgm:pt>
    <dgm:pt modelId="{8567BBD3-9831-413B-BAC4-B1A563CD8959}">
      <dgm:prSet phldrT="[Text]"/>
      <dgm:spPr/>
      <dgm:t>
        <a:bodyPr/>
        <a:lstStyle/>
        <a:p>
          <a:endParaRPr lang="en-US" dirty="0" smtClean="0"/>
        </a:p>
        <a:p>
          <a:r>
            <a:rPr lang="en-US" dirty="0" smtClean="0"/>
            <a:t>Donor to government</a:t>
          </a:r>
        </a:p>
        <a:p>
          <a:endParaRPr lang="en-US" dirty="0"/>
        </a:p>
      </dgm:t>
    </dgm:pt>
    <dgm:pt modelId="{70C512CD-D3B8-486C-B0BE-9E54E84E091A}" type="parTrans" cxnId="{E037EA64-C83C-4A1B-9B01-4ED7E587B80E}">
      <dgm:prSet/>
      <dgm:spPr/>
      <dgm:t>
        <a:bodyPr/>
        <a:lstStyle/>
        <a:p>
          <a:endParaRPr lang="en-US"/>
        </a:p>
      </dgm:t>
    </dgm:pt>
    <dgm:pt modelId="{9F3419CA-8935-4DF7-93AF-8805351BCE45}" type="sibTrans" cxnId="{E037EA64-C83C-4A1B-9B01-4ED7E587B80E}">
      <dgm:prSet/>
      <dgm:spPr/>
      <dgm:t>
        <a:bodyPr/>
        <a:lstStyle/>
        <a:p>
          <a:endParaRPr lang="en-US"/>
        </a:p>
      </dgm:t>
    </dgm:pt>
    <dgm:pt modelId="{7EAD6ECD-69F9-40E0-9CE9-3FF8D81CEC73}">
      <dgm:prSet phldrT="[Text]"/>
      <dgm:spPr/>
      <dgm:t>
        <a:bodyPr/>
        <a:lstStyle/>
        <a:p>
          <a:endParaRPr lang="en-US" dirty="0" smtClean="0"/>
        </a:p>
        <a:p>
          <a:r>
            <a:rPr lang="en-US" dirty="0" smtClean="0"/>
            <a:t>Within public sector</a:t>
          </a:r>
        </a:p>
        <a:p>
          <a:endParaRPr lang="en-US" dirty="0"/>
        </a:p>
      </dgm:t>
    </dgm:pt>
    <dgm:pt modelId="{B0EE8EDE-3F69-4EE8-91DA-CF059CEDC383}" type="parTrans" cxnId="{A4EF3EC4-BF0D-4CE8-83C7-A20DC6F885FC}">
      <dgm:prSet/>
      <dgm:spPr/>
      <dgm:t>
        <a:bodyPr/>
        <a:lstStyle/>
        <a:p>
          <a:endParaRPr lang="en-US"/>
        </a:p>
      </dgm:t>
    </dgm:pt>
    <dgm:pt modelId="{677A9C15-ADE3-409D-9D90-66BD32B9C076}" type="sibTrans" cxnId="{A4EF3EC4-BF0D-4CE8-83C7-A20DC6F885FC}">
      <dgm:prSet/>
      <dgm:spPr/>
      <dgm:t>
        <a:bodyPr/>
        <a:lstStyle/>
        <a:p>
          <a:endParaRPr lang="en-US"/>
        </a:p>
      </dgm:t>
    </dgm:pt>
    <dgm:pt modelId="{AC5F63A6-185C-4805-A250-102A9A1ABDF3}">
      <dgm:prSet phldrT="[Text]"/>
      <dgm:spPr/>
      <dgm:t>
        <a:bodyPr/>
        <a:lstStyle/>
        <a:p>
          <a:endParaRPr lang="en-US" b="1" dirty="0" smtClean="0"/>
        </a:p>
        <a:p>
          <a:r>
            <a:rPr lang="en-US" b="1" dirty="0" smtClean="0"/>
            <a:t>Government/Purchaser to non-state provider (private) </a:t>
          </a:r>
        </a:p>
        <a:p>
          <a:endParaRPr lang="en-US" dirty="0"/>
        </a:p>
      </dgm:t>
    </dgm:pt>
    <dgm:pt modelId="{8C2EBE84-7BF2-4803-B25A-BEEEECB6728A}" type="parTrans" cxnId="{8FFE827B-ECF6-4C8E-8685-16D401F0FA4B}">
      <dgm:prSet/>
      <dgm:spPr/>
      <dgm:t>
        <a:bodyPr/>
        <a:lstStyle/>
        <a:p>
          <a:endParaRPr lang="en-US"/>
        </a:p>
      </dgm:t>
    </dgm:pt>
    <dgm:pt modelId="{C83A83F0-297F-4A9F-8BEF-82061E2974B7}" type="sibTrans" cxnId="{8FFE827B-ECF6-4C8E-8685-16D401F0FA4B}">
      <dgm:prSet/>
      <dgm:spPr/>
      <dgm:t>
        <a:bodyPr/>
        <a:lstStyle/>
        <a:p>
          <a:endParaRPr lang="en-US"/>
        </a:p>
      </dgm:t>
    </dgm:pt>
    <dgm:pt modelId="{DDAC2C1D-7371-40A0-BB78-2A08C827D788}">
      <dgm:prSet phldrT="[Text]"/>
      <dgm:spPr/>
      <dgm:t>
        <a:bodyPr/>
        <a:lstStyle/>
        <a:p>
          <a:endParaRPr lang="en-US" dirty="0" smtClean="0"/>
        </a:p>
        <a:p>
          <a:r>
            <a:rPr lang="en-US" dirty="0" smtClean="0"/>
            <a:t>Non-state provider and health facility/health workers</a:t>
          </a:r>
        </a:p>
        <a:p>
          <a:endParaRPr lang="en-US" dirty="0"/>
        </a:p>
      </dgm:t>
    </dgm:pt>
    <dgm:pt modelId="{FA459C07-4AD6-4EE8-B1FD-BD0DFC0F867C}" type="parTrans" cxnId="{4C6909AB-AA82-4B1E-9DCC-D9A1A8BDCAD2}">
      <dgm:prSet/>
      <dgm:spPr/>
      <dgm:t>
        <a:bodyPr/>
        <a:lstStyle/>
        <a:p>
          <a:endParaRPr lang="en-US"/>
        </a:p>
      </dgm:t>
    </dgm:pt>
    <dgm:pt modelId="{EF917535-74CD-44A9-BE37-1B9DCBDFC570}" type="sibTrans" cxnId="{4C6909AB-AA82-4B1E-9DCC-D9A1A8BDCAD2}">
      <dgm:prSet/>
      <dgm:spPr/>
      <dgm:t>
        <a:bodyPr/>
        <a:lstStyle/>
        <a:p>
          <a:endParaRPr lang="en-US"/>
        </a:p>
      </dgm:t>
    </dgm:pt>
    <dgm:pt modelId="{750E8E03-F05A-4729-B0C8-920276723D31}" type="pres">
      <dgm:prSet presAssocID="{169C9AF1-DBDD-4641-8123-FD853192C9D0}" presName="diagram" presStyleCnt="0">
        <dgm:presLayoutVars>
          <dgm:dir/>
          <dgm:resizeHandles val="exact"/>
        </dgm:presLayoutVars>
      </dgm:prSet>
      <dgm:spPr/>
      <dgm:t>
        <a:bodyPr/>
        <a:lstStyle/>
        <a:p>
          <a:endParaRPr lang="en-US"/>
        </a:p>
      </dgm:t>
    </dgm:pt>
    <dgm:pt modelId="{FC259B24-708C-4743-A80D-7EA302514E49}" type="pres">
      <dgm:prSet presAssocID="{8567BBD3-9831-413B-BAC4-B1A563CD8959}" presName="node" presStyleLbl="node1" presStyleIdx="0" presStyleCnt="4" custLinFactNeighborX="5000" custLinFactNeighborY="3803">
        <dgm:presLayoutVars>
          <dgm:bulletEnabled val="1"/>
        </dgm:presLayoutVars>
      </dgm:prSet>
      <dgm:spPr/>
      <dgm:t>
        <a:bodyPr/>
        <a:lstStyle/>
        <a:p>
          <a:endParaRPr lang="en-US"/>
        </a:p>
      </dgm:t>
    </dgm:pt>
    <dgm:pt modelId="{7685206E-ACD9-48E7-A8C1-E9D90329AF7A}" type="pres">
      <dgm:prSet presAssocID="{9F3419CA-8935-4DF7-93AF-8805351BCE45}" presName="sibTrans" presStyleCnt="0"/>
      <dgm:spPr/>
      <dgm:t>
        <a:bodyPr/>
        <a:lstStyle/>
        <a:p>
          <a:endParaRPr lang="en-US"/>
        </a:p>
      </dgm:t>
    </dgm:pt>
    <dgm:pt modelId="{880AEE43-EDE2-43C1-BC21-7874E38DA8C8}" type="pres">
      <dgm:prSet presAssocID="{7EAD6ECD-69F9-40E0-9CE9-3FF8D81CEC73}" presName="node" presStyleLbl="node1" presStyleIdx="1" presStyleCnt="4" custLinFactNeighborX="1004" custLinFactNeighborY="3803">
        <dgm:presLayoutVars>
          <dgm:bulletEnabled val="1"/>
        </dgm:presLayoutVars>
      </dgm:prSet>
      <dgm:spPr/>
      <dgm:t>
        <a:bodyPr/>
        <a:lstStyle/>
        <a:p>
          <a:endParaRPr lang="en-US"/>
        </a:p>
      </dgm:t>
    </dgm:pt>
    <dgm:pt modelId="{08077012-EC9E-4ABA-AF96-C9B9435F0A35}" type="pres">
      <dgm:prSet presAssocID="{677A9C15-ADE3-409D-9D90-66BD32B9C076}" presName="sibTrans" presStyleCnt="0"/>
      <dgm:spPr/>
      <dgm:t>
        <a:bodyPr/>
        <a:lstStyle/>
        <a:p>
          <a:endParaRPr lang="en-US"/>
        </a:p>
      </dgm:t>
    </dgm:pt>
    <dgm:pt modelId="{1ECA4B9A-4003-4D6A-B18E-F4648EF402B8}" type="pres">
      <dgm:prSet presAssocID="{AC5F63A6-185C-4805-A250-102A9A1ABDF3}" presName="node" presStyleLbl="node1" presStyleIdx="2" presStyleCnt="4" custLinFactNeighborX="4590" custLinFactNeighborY="-4138">
        <dgm:presLayoutVars>
          <dgm:bulletEnabled val="1"/>
        </dgm:presLayoutVars>
      </dgm:prSet>
      <dgm:spPr/>
      <dgm:t>
        <a:bodyPr/>
        <a:lstStyle/>
        <a:p>
          <a:endParaRPr lang="en-US"/>
        </a:p>
      </dgm:t>
    </dgm:pt>
    <dgm:pt modelId="{C87496A0-E88E-4A60-A5A6-B4BCB2E3101D}" type="pres">
      <dgm:prSet presAssocID="{C83A83F0-297F-4A9F-8BEF-82061E2974B7}" presName="sibTrans" presStyleCnt="0"/>
      <dgm:spPr/>
      <dgm:t>
        <a:bodyPr/>
        <a:lstStyle/>
        <a:p>
          <a:endParaRPr lang="en-US"/>
        </a:p>
      </dgm:t>
    </dgm:pt>
    <dgm:pt modelId="{C4BCFBDF-4CAE-4C5D-85E1-57FCBF6154D4}" type="pres">
      <dgm:prSet presAssocID="{DDAC2C1D-7371-40A0-BB78-2A08C827D788}" presName="node" presStyleLbl="node1" presStyleIdx="3" presStyleCnt="4" custLinFactNeighborX="1004" custLinFactNeighborY="-3803">
        <dgm:presLayoutVars>
          <dgm:bulletEnabled val="1"/>
        </dgm:presLayoutVars>
      </dgm:prSet>
      <dgm:spPr/>
      <dgm:t>
        <a:bodyPr/>
        <a:lstStyle/>
        <a:p>
          <a:endParaRPr lang="en-US"/>
        </a:p>
      </dgm:t>
    </dgm:pt>
  </dgm:ptLst>
  <dgm:cxnLst>
    <dgm:cxn modelId="{6B7FAF43-C6F5-4BC4-88D8-B634FAFB092A}" type="presOf" srcId="{DDAC2C1D-7371-40A0-BB78-2A08C827D788}" destId="{C4BCFBDF-4CAE-4C5D-85E1-57FCBF6154D4}" srcOrd="0" destOrd="0" presId="urn:microsoft.com/office/officeart/2005/8/layout/default#1"/>
    <dgm:cxn modelId="{005A749E-C9FF-41F9-BE8B-FBE9D1DE1854}" type="presOf" srcId="{7EAD6ECD-69F9-40E0-9CE9-3FF8D81CEC73}" destId="{880AEE43-EDE2-43C1-BC21-7874E38DA8C8}" srcOrd="0" destOrd="0" presId="urn:microsoft.com/office/officeart/2005/8/layout/default#1"/>
    <dgm:cxn modelId="{7A899ECD-6DBC-4473-ACDF-9EE81131DC17}" type="presOf" srcId="{8567BBD3-9831-413B-BAC4-B1A563CD8959}" destId="{FC259B24-708C-4743-A80D-7EA302514E49}" srcOrd="0" destOrd="0" presId="urn:microsoft.com/office/officeart/2005/8/layout/default#1"/>
    <dgm:cxn modelId="{E037EA64-C83C-4A1B-9B01-4ED7E587B80E}" srcId="{169C9AF1-DBDD-4641-8123-FD853192C9D0}" destId="{8567BBD3-9831-413B-BAC4-B1A563CD8959}" srcOrd="0" destOrd="0" parTransId="{70C512CD-D3B8-486C-B0BE-9E54E84E091A}" sibTransId="{9F3419CA-8935-4DF7-93AF-8805351BCE45}"/>
    <dgm:cxn modelId="{BC9340B6-F2DB-4CA6-80D8-080E50F05C60}" type="presOf" srcId="{AC5F63A6-185C-4805-A250-102A9A1ABDF3}" destId="{1ECA4B9A-4003-4D6A-B18E-F4648EF402B8}" srcOrd="0" destOrd="0" presId="urn:microsoft.com/office/officeart/2005/8/layout/default#1"/>
    <dgm:cxn modelId="{8FFE827B-ECF6-4C8E-8685-16D401F0FA4B}" srcId="{169C9AF1-DBDD-4641-8123-FD853192C9D0}" destId="{AC5F63A6-185C-4805-A250-102A9A1ABDF3}" srcOrd="2" destOrd="0" parTransId="{8C2EBE84-7BF2-4803-B25A-BEEEECB6728A}" sibTransId="{C83A83F0-297F-4A9F-8BEF-82061E2974B7}"/>
    <dgm:cxn modelId="{A4EF3EC4-BF0D-4CE8-83C7-A20DC6F885FC}" srcId="{169C9AF1-DBDD-4641-8123-FD853192C9D0}" destId="{7EAD6ECD-69F9-40E0-9CE9-3FF8D81CEC73}" srcOrd="1" destOrd="0" parTransId="{B0EE8EDE-3F69-4EE8-91DA-CF059CEDC383}" sibTransId="{677A9C15-ADE3-409D-9D90-66BD32B9C076}"/>
    <dgm:cxn modelId="{34E4B6E0-E488-4FC9-AE4C-DB6A1E6C03BE}" type="presOf" srcId="{169C9AF1-DBDD-4641-8123-FD853192C9D0}" destId="{750E8E03-F05A-4729-B0C8-920276723D31}" srcOrd="0" destOrd="0" presId="urn:microsoft.com/office/officeart/2005/8/layout/default#1"/>
    <dgm:cxn modelId="{4C6909AB-AA82-4B1E-9DCC-D9A1A8BDCAD2}" srcId="{169C9AF1-DBDD-4641-8123-FD853192C9D0}" destId="{DDAC2C1D-7371-40A0-BB78-2A08C827D788}" srcOrd="3" destOrd="0" parTransId="{FA459C07-4AD6-4EE8-B1FD-BD0DFC0F867C}" sibTransId="{EF917535-74CD-44A9-BE37-1B9DCBDFC570}"/>
    <dgm:cxn modelId="{2E9EFFC5-D149-4365-A6D0-68841A2063AF}" type="presParOf" srcId="{750E8E03-F05A-4729-B0C8-920276723D31}" destId="{FC259B24-708C-4743-A80D-7EA302514E49}" srcOrd="0" destOrd="0" presId="urn:microsoft.com/office/officeart/2005/8/layout/default#1"/>
    <dgm:cxn modelId="{A2792251-FB68-42A9-ABFC-B4E44770D39F}" type="presParOf" srcId="{750E8E03-F05A-4729-B0C8-920276723D31}" destId="{7685206E-ACD9-48E7-A8C1-E9D90329AF7A}" srcOrd="1" destOrd="0" presId="urn:microsoft.com/office/officeart/2005/8/layout/default#1"/>
    <dgm:cxn modelId="{31854273-234A-41DC-87D2-0FB9EEC903FD}" type="presParOf" srcId="{750E8E03-F05A-4729-B0C8-920276723D31}" destId="{880AEE43-EDE2-43C1-BC21-7874E38DA8C8}" srcOrd="2" destOrd="0" presId="urn:microsoft.com/office/officeart/2005/8/layout/default#1"/>
    <dgm:cxn modelId="{6A704FAF-2BC9-4B0A-854E-397BE33B2728}" type="presParOf" srcId="{750E8E03-F05A-4729-B0C8-920276723D31}" destId="{08077012-EC9E-4ABA-AF96-C9B9435F0A35}" srcOrd="3" destOrd="0" presId="urn:microsoft.com/office/officeart/2005/8/layout/default#1"/>
    <dgm:cxn modelId="{C787EA9E-6A26-4D12-A4F8-CFCA30FE6935}" type="presParOf" srcId="{750E8E03-F05A-4729-B0C8-920276723D31}" destId="{1ECA4B9A-4003-4D6A-B18E-F4648EF402B8}" srcOrd="4" destOrd="0" presId="urn:microsoft.com/office/officeart/2005/8/layout/default#1"/>
    <dgm:cxn modelId="{3454D2FC-DF1E-494E-8D7C-65E902B2084E}" type="presParOf" srcId="{750E8E03-F05A-4729-B0C8-920276723D31}" destId="{C87496A0-E88E-4A60-A5A6-B4BCB2E3101D}" srcOrd="5" destOrd="0" presId="urn:microsoft.com/office/officeart/2005/8/layout/default#1"/>
    <dgm:cxn modelId="{8CC18C35-3D50-479B-A180-57C248CB86E4}" type="presParOf" srcId="{750E8E03-F05A-4729-B0C8-920276723D31}" destId="{C4BCFBDF-4CAE-4C5D-85E1-57FCBF6154D4}" srcOrd="6"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02B4F67-B251-455B-BB38-8CFF702C204A}" type="doc">
      <dgm:prSet loTypeId="urn:microsoft.com/office/officeart/2005/8/layout/hProcess4" loCatId="process" qsTypeId="urn:microsoft.com/office/officeart/2005/8/quickstyle/simple1" qsCatId="simple" csTypeId="urn:microsoft.com/office/officeart/2005/8/colors/accent3_1" csCatId="accent3" phldr="1"/>
      <dgm:spPr/>
      <dgm:t>
        <a:bodyPr/>
        <a:lstStyle/>
        <a:p>
          <a:endParaRPr lang="en-US"/>
        </a:p>
      </dgm:t>
    </dgm:pt>
    <dgm:pt modelId="{BA3ADB09-40AC-4162-B059-663E064CFAB2}">
      <dgm:prSet phldrT="[Text]" custT="1"/>
      <dgm:spPr>
        <a:solidFill>
          <a:schemeClr val="accent3"/>
        </a:solidFill>
      </dgm:spPr>
      <dgm:t>
        <a:bodyPr/>
        <a:lstStyle/>
        <a:p>
          <a:r>
            <a:rPr lang="en-US" sz="1400" b="1" smtClean="0">
              <a:solidFill>
                <a:schemeClr val="bg1"/>
              </a:solidFill>
            </a:rPr>
            <a:t>1-Priority </a:t>
          </a:r>
          <a:r>
            <a:rPr lang="en-US" sz="1400" b="1" dirty="0" smtClean="0">
              <a:solidFill>
                <a:schemeClr val="bg1"/>
              </a:solidFill>
            </a:rPr>
            <a:t>Setting</a:t>
          </a:r>
          <a:endParaRPr lang="en-US" sz="1400" b="1" dirty="0">
            <a:solidFill>
              <a:schemeClr val="bg1"/>
            </a:solidFill>
          </a:endParaRPr>
        </a:p>
      </dgm:t>
    </dgm:pt>
    <dgm:pt modelId="{776C7B1F-9D45-4C3E-8054-5A4943269212}" type="parTrans" cxnId="{C286DB71-D2F0-49DA-8F0A-B90958225821}">
      <dgm:prSet/>
      <dgm:spPr/>
      <dgm:t>
        <a:bodyPr/>
        <a:lstStyle/>
        <a:p>
          <a:endParaRPr lang="en-US" sz="1100"/>
        </a:p>
      </dgm:t>
    </dgm:pt>
    <dgm:pt modelId="{3BA975B0-1AFE-4A98-A948-58EFABDA34B1}" type="sibTrans" cxnId="{C286DB71-D2F0-49DA-8F0A-B90958225821}">
      <dgm:prSet/>
      <dgm:spPr/>
      <dgm:t>
        <a:bodyPr/>
        <a:lstStyle/>
        <a:p>
          <a:endParaRPr lang="en-US" sz="1100"/>
        </a:p>
      </dgm:t>
    </dgm:pt>
    <dgm:pt modelId="{B4F4D9EF-58E7-4EC5-98BF-ADFA4424B4CF}">
      <dgm:prSet phldrT="[Text]" custT="1">
        <dgm:style>
          <a:lnRef idx="2">
            <a:schemeClr val="accent3"/>
          </a:lnRef>
          <a:fillRef idx="1">
            <a:schemeClr val="lt1"/>
          </a:fillRef>
          <a:effectRef idx="0">
            <a:schemeClr val="accent3"/>
          </a:effectRef>
          <a:fontRef idx="minor">
            <a:schemeClr val="dk1"/>
          </a:fontRef>
        </dgm:style>
      </dgm:prSet>
      <dgm:spPr>
        <a:solidFill>
          <a:srgbClr val="9BBB59"/>
        </a:solidFill>
      </dgm:spPr>
      <dgm:t>
        <a:bodyPr/>
        <a:lstStyle/>
        <a:p>
          <a:r>
            <a:rPr lang="en-US" sz="1400" b="1" smtClean="0">
              <a:solidFill>
                <a:schemeClr val="bg1"/>
              </a:solidFill>
            </a:rPr>
            <a:t>2- Evidence </a:t>
          </a:r>
          <a:r>
            <a:rPr lang="en-US" sz="1400" b="1" dirty="0" smtClean="0">
              <a:solidFill>
                <a:schemeClr val="bg1"/>
              </a:solidFill>
            </a:rPr>
            <a:t>Production &amp; Synthesis</a:t>
          </a:r>
          <a:endParaRPr lang="en-US" sz="1400" b="1" dirty="0">
            <a:solidFill>
              <a:schemeClr val="bg1"/>
            </a:solidFill>
          </a:endParaRPr>
        </a:p>
      </dgm:t>
    </dgm:pt>
    <dgm:pt modelId="{D7A40355-1A16-42AB-943A-E649FECAF1CA}" type="parTrans" cxnId="{FE1A9135-C591-47F0-B469-6333E3956E60}">
      <dgm:prSet/>
      <dgm:spPr/>
      <dgm:t>
        <a:bodyPr/>
        <a:lstStyle/>
        <a:p>
          <a:endParaRPr lang="en-US" sz="1100"/>
        </a:p>
      </dgm:t>
    </dgm:pt>
    <dgm:pt modelId="{99DBBE62-E39A-4D92-A164-08D0D08318A0}" type="sibTrans" cxnId="{FE1A9135-C591-47F0-B469-6333E3956E60}">
      <dgm:prSet/>
      <dgm:spPr/>
      <dgm:t>
        <a:bodyPr/>
        <a:lstStyle/>
        <a:p>
          <a:endParaRPr lang="en-US" sz="1100"/>
        </a:p>
      </dgm:t>
    </dgm:pt>
    <dgm:pt modelId="{61D7EFA4-327D-48AE-884D-8A5A4750DD5C}">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100" dirty="0" smtClean="0"/>
            <a:t>Systematic reviews</a:t>
          </a:r>
          <a:endParaRPr lang="en-US" sz="1100" dirty="0"/>
        </a:p>
      </dgm:t>
    </dgm:pt>
    <dgm:pt modelId="{69461625-6CC1-4911-813D-FBEE37A03414}" type="parTrans" cxnId="{CA1774F8-5717-4023-A165-E57EE010CD09}">
      <dgm:prSet/>
      <dgm:spPr/>
      <dgm:t>
        <a:bodyPr/>
        <a:lstStyle/>
        <a:p>
          <a:endParaRPr lang="en-US" sz="1100"/>
        </a:p>
      </dgm:t>
    </dgm:pt>
    <dgm:pt modelId="{BB591CDA-59DE-403D-926C-8F9450FCD516}" type="sibTrans" cxnId="{CA1774F8-5717-4023-A165-E57EE010CD09}">
      <dgm:prSet/>
      <dgm:spPr/>
      <dgm:t>
        <a:bodyPr/>
        <a:lstStyle/>
        <a:p>
          <a:endParaRPr lang="en-US" sz="1100"/>
        </a:p>
      </dgm:t>
    </dgm:pt>
    <dgm:pt modelId="{5E4B118D-A5F7-4467-8061-1D579F5694EC}">
      <dgm:prSet phldrT="[Text]" custT="1"/>
      <dgm:spPr>
        <a:solidFill>
          <a:schemeClr val="accent3"/>
        </a:solidFill>
      </dgm:spPr>
      <dgm:t>
        <a:bodyPr/>
        <a:lstStyle/>
        <a:p>
          <a:r>
            <a:rPr lang="en-US" sz="1400" b="1" dirty="0" smtClean="0">
              <a:solidFill>
                <a:schemeClr val="bg1"/>
              </a:solidFill>
            </a:rPr>
            <a:t>3- Knowledge Translation Products</a:t>
          </a:r>
          <a:endParaRPr lang="en-US" sz="1400" b="1" dirty="0">
            <a:solidFill>
              <a:schemeClr val="bg1"/>
            </a:solidFill>
          </a:endParaRPr>
        </a:p>
      </dgm:t>
    </dgm:pt>
    <dgm:pt modelId="{3C98BE5F-3D7E-4FF7-83E1-AA6BC3CCF751}" type="parTrans" cxnId="{74D0E4A2-ADB5-46CD-836A-97C0DA020901}">
      <dgm:prSet/>
      <dgm:spPr/>
      <dgm:t>
        <a:bodyPr/>
        <a:lstStyle/>
        <a:p>
          <a:endParaRPr lang="en-US" sz="1100"/>
        </a:p>
      </dgm:t>
    </dgm:pt>
    <dgm:pt modelId="{96A25FC6-DD44-4569-A237-5EC697F54B95}" type="sibTrans" cxnId="{74D0E4A2-ADB5-46CD-836A-97C0DA020901}">
      <dgm:prSet/>
      <dgm:spPr/>
      <dgm:t>
        <a:bodyPr/>
        <a:lstStyle/>
        <a:p>
          <a:endParaRPr lang="en-US" sz="1100"/>
        </a:p>
      </dgm:t>
    </dgm:pt>
    <dgm:pt modelId="{39A8CD83-5674-4E77-962B-3C873933ABBD}">
      <dgm:prSet phldrT="[Text]" custT="1"/>
      <dgm:spPr>
        <a:solidFill>
          <a:schemeClr val="bg1">
            <a:alpha val="90000"/>
          </a:schemeClr>
        </a:solidFill>
      </dgm:spPr>
      <dgm:t>
        <a:bodyPr/>
        <a:lstStyle/>
        <a:p>
          <a:r>
            <a:rPr lang="en-US" sz="1100" dirty="0" smtClean="0"/>
            <a:t>Evidence brief for policy</a:t>
          </a:r>
          <a:endParaRPr lang="en-US" sz="1100" dirty="0"/>
        </a:p>
      </dgm:t>
    </dgm:pt>
    <dgm:pt modelId="{615E5A5C-55A9-4448-9545-9E78CEF8E628}" type="parTrans" cxnId="{4326A782-F49E-4A8C-9587-E34399C9E7D7}">
      <dgm:prSet/>
      <dgm:spPr/>
      <dgm:t>
        <a:bodyPr/>
        <a:lstStyle/>
        <a:p>
          <a:endParaRPr lang="en-US" sz="1100"/>
        </a:p>
      </dgm:t>
    </dgm:pt>
    <dgm:pt modelId="{90692C16-D79E-4BCC-90C1-2DBD91818168}" type="sibTrans" cxnId="{4326A782-F49E-4A8C-9587-E34399C9E7D7}">
      <dgm:prSet/>
      <dgm:spPr/>
      <dgm:t>
        <a:bodyPr/>
        <a:lstStyle/>
        <a:p>
          <a:endParaRPr lang="en-US" sz="1100"/>
        </a:p>
      </dgm:t>
    </dgm:pt>
    <dgm:pt modelId="{ACC9BCDF-ACE4-4EE9-A174-5E6861834DC3}">
      <dgm:prSet phldrT="[Text]" custT="1"/>
      <dgm:spPr>
        <a:solidFill>
          <a:schemeClr val="accent3"/>
        </a:solidFill>
      </dgm:spPr>
      <dgm:t>
        <a:bodyPr/>
        <a:lstStyle/>
        <a:p>
          <a:r>
            <a:rPr lang="en-US" sz="1400" b="1" dirty="0" smtClean="0">
              <a:solidFill>
                <a:schemeClr val="bg1"/>
              </a:solidFill>
            </a:rPr>
            <a:t>4- Knowledge Uptake</a:t>
          </a:r>
          <a:endParaRPr lang="en-US" sz="1400" b="1" dirty="0">
            <a:solidFill>
              <a:schemeClr val="bg1"/>
            </a:solidFill>
          </a:endParaRPr>
        </a:p>
      </dgm:t>
    </dgm:pt>
    <dgm:pt modelId="{8195C17A-A63E-4448-891C-0FEBA1D4E5FD}" type="parTrans" cxnId="{A19481EF-4DB3-4479-B285-BDE16F878791}">
      <dgm:prSet/>
      <dgm:spPr/>
      <dgm:t>
        <a:bodyPr/>
        <a:lstStyle/>
        <a:p>
          <a:endParaRPr lang="en-US" sz="1100"/>
        </a:p>
      </dgm:t>
    </dgm:pt>
    <dgm:pt modelId="{57650A78-6230-40ED-B30A-9F8383DC39B6}" type="sibTrans" cxnId="{A19481EF-4DB3-4479-B285-BDE16F878791}">
      <dgm:prSet/>
      <dgm:spPr/>
      <dgm:t>
        <a:bodyPr/>
        <a:lstStyle/>
        <a:p>
          <a:endParaRPr lang="en-US" sz="1100"/>
        </a:p>
      </dgm:t>
    </dgm:pt>
    <dgm:pt modelId="{9FFFC441-711B-4519-B496-EFE9F6CFDE06}">
      <dgm:prSet custT="1"/>
      <dgm:spPr>
        <a:solidFill>
          <a:schemeClr val="bg1">
            <a:alpha val="90000"/>
          </a:schemeClr>
        </a:solidFill>
      </dgm:spPr>
      <dgm:t>
        <a:bodyPr/>
        <a:lstStyle/>
        <a:p>
          <a:r>
            <a:rPr lang="en-US" sz="1100" dirty="0" smtClean="0"/>
            <a:t>Engage policymakers, stakeholders, civil societies and citizens in setting priorities</a:t>
          </a:r>
          <a:endParaRPr lang="en-US" sz="1100" dirty="0"/>
        </a:p>
      </dgm:t>
    </dgm:pt>
    <dgm:pt modelId="{69E63040-EBDC-46C0-BE96-FB7DBFA03C62}" type="parTrans" cxnId="{838E3A5B-6F59-4580-B4C6-7B3C798AE289}">
      <dgm:prSet/>
      <dgm:spPr/>
      <dgm:t>
        <a:bodyPr/>
        <a:lstStyle/>
        <a:p>
          <a:endParaRPr lang="en-US" sz="1100"/>
        </a:p>
      </dgm:t>
    </dgm:pt>
    <dgm:pt modelId="{6DADC7B5-4CDB-4E17-9330-773D94A92F6C}" type="sibTrans" cxnId="{838E3A5B-6F59-4580-B4C6-7B3C798AE289}">
      <dgm:prSet/>
      <dgm:spPr/>
      <dgm:t>
        <a:bodyPr/>
        <a:lstStyle/>
        <a:p>
          <a:endParaRPr lang="en-US" sz="1100"/>
        </a:p>
      </dgm:t>
    </dgm:pt>
    <dgm:pt modelId="{921BD0DF-7958-46C6-B579-2F6910371550}">
      <dgm:prSet custT="1"/>
      <dgm:spPr>
        <a:solidFill>
          <a:schemeClr val="bg1">
            <a:alpha val="90000"/>
          </a:schemeClr>
        </a:solidFill>
      </dgm:spPr>
      <dgm:t>
        <a:bodyPr/>
        <a:lstStyle/>
        <a:p>
          <a:r>
            <a:rPr lang="en-US" sz="1100" dirty="0" smtClean="0"/>
            <a:t>Political context</a:t>
          </a:r>
          <a:endParaRPr lang="en-US" sz="1100" dirty="0"/>
        </a:p>
      </dgm:t>
    </dgm:pt>
    <dgm:pt modelId="{01EEC93E-8627-4E9E-9ACD-E245E31D67A5}" type="parTrans" cxnId="{D25AF91E-0ECB-4938-B73E-D52FC22D19D2}">
      <dgm:prSet/>
      <dgm:spPr/>
      <dgm:t>
        <a:bodyPr/>
        <a:lstStyle/>
        <a:p>
          <a:endParaRPr lang="en-US"/>
        </a:p>
      </dgm:t>
    </dgm:pt>
    <dgm:pt modelId="{E13BCEE7-90BC-4418-A26A-0DEC14A3BF49}" type="sibTrans" cxnId="{D25AF91E-0ECB-4938-B73E-D52FC22D19D2}">
      <dgm:prSet/>
      <dgm:spPr/>
      <dgm:t>
        <a:bodyPr/>
        <a:lstStyle/>
        <a:p>
          <a:endParaRPr lang="en-US"/>
        </a:p>
      </dgm:t>
    </dgm:pt>
    <dgm:pt modelId="{31B8B105-7C70-491F-AB97-5BF6BCBF4704}">
      <dgm:prSet phldrT="[Text]" custT="1"/>
      <dgm:spPr>
        <a:solidFill>
          <a:schemeClr val="bg1">
            <a:alpha val="90000"/>
          </a:schemeClr>
        </a:solidFill>
      </dgm:spPr>
      <dgm:t>
        <a:bodyPr/>
        <a:lstStyle/>
        <a:p>
          <a:r>
            <a:rPr lang="en-US" sz="1100" dirty="0" smtClean="0"/>
            <a:t>Guidance documents</a:t>
          </a:r>
          <a:endParaRPr lang="en-US" sz="1100" dirty="0"/>
        </a:p>
      </dgm:t>
    </dgm:pt>
    <dgm:pt modelId="{B516DE54-CD9E-41D9-A545-59DACFBA2296}" type="parTrans" cxnId="{474AC3B4-F37E-4193-97C4-340B05A1FEDA}">
      <dgm:prSet/>
      <dgm:spPr/>
      <dgm:t>
        <a:bodyPr/>
        <a:lstStyle/>
        <a:p>
          <a:endParaRPr lang="en-US"/>
        </a:p>
      </dgm:t>
    </dgm:pt>
    <dgm:pt modelId="{A360D554-3669-4D3E-99AA-295060D19250}" type="sibTrans" cxnId="{474AC3B4-F37E-4193-97C4-340B05A1FEDA}">
      <dgm:prSet/>
      <dgm:spPr/>
      <dgm:t>
        <a:bodyPr/>
        <a:lstStyle/>
        <a:p>
          <a:endParaRPr lang="en-US"/>
        </a:p>
      </dgm:t>
    </dgm:pt>
    <dgm:pt modelId="{70FB82AB-11F4-4AA1-8360-2A11770EF956}">
      <dgm:prSet phldrT="[Text]" custT="1"/>
      <dgm:spPr>
        <a:solidFill>
          <a:schemeClr val="bg1">
            <a:alpha val="90000"/>
          </a:schemeClr>
        </a:solidFill>
      </dgm:spPr>
      <dgm:t>
        <a:bodyPr/>
        <a:lstStyle/>
        <a:p>
          <a:r>
            <a:rPr lang="en-US" sz="1100" dirty="0" smtClean="0"/>
            <a:t>Evidence summaries</a:t>
          </a:r>
          <a:endParaRPr lang="en-US" sz="1100" dirty="0"/>
        </a:p>
      </dgm:t>
    </dgm:pt>
    <dgm:pt modelId="{EF1E81EE-0AFC-4D9A-9CC9-66783CE0DB07}" type="parTrans" cxnId="{BC89A0CD-448D-469F-84CA-955D0B72B5B5}">
      <dgm:prSet/>
      <dgm:spPr/>
      <dgm:t>
        <a:bodyPr/>
        <a:lstStyle/>
        <a:p>
          <a:endParaRPr lang="en-US"/>
        </a:p>
      </dgm:t>
    </dgm:pt>
    <dgm:pt modelId="{9FC4C33C-E43E-4EC8-8BC8-C3ED3163F164}" type="sibTrans" cxnId="{BC89A0CD-448D-469F-84CA-955D0B72B5B5}">
      <dgm:prSet/>
      <dgm:spPr/>
      <dgm:t>
        <a:bodyPr/>
        <a:lstStyle/>
        <a:p>
          <a:endParaRPr lang="en-US"/>
        </a:p>
      </dgm:t>
    </dgm:pt>
    <dgm:pt modelId="{CD734A25-1A82-4626-A3A5-A0C18E8F078C}">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100" b="0" dirty="0" smtClean="0"/>
            <a:t>Primary studies</a:t>
          </a:r>
          <a:endParaRPr lang="en-US" sz="1100" b="0" dirty="0"/>
        </a:p>
      </dgm:t>
    </dgm:pt>
    <dgm:pt modelId="{FF06B005-31A6-4269-9CA6-346B00C7A523}" type="parTrans" cxnId="{AB829BA9-BBF6-4DD9-9AF0-0E0F7B2A981C}">
      <dgm:prSet/>
      <dgm:spPr/>
      <dgm:t>
        <a:bodyPr/>
        <a:lstStyle/>
        <a:p>
          <a:endParaRPr lang="en-US"/>
        </a:p>
      </dgm:t>
    </dgm:pt>
    <dgm:pt modelId="{FB2B5192-9D0A-431C-858F-D840990B29AE}" type="sibTrans" cxnId="{AB829BA9-BBF6-4DD9-9AF0-0E0F7B2A981C}">
      <dgm:prSet/>
      <dgm:spPr/>
      <dgm:t>
        <a:bodyPr/>
        <a:lstStyle/>
        <a:p>
          <a:endParaRPr lang="en-US"/>
        </a:p>
      </dgm:t>
    </dgm:pt>
    <dgm:pt modelId="{A3054F22-45EE-493B-91AC-1DE0B6E31F7D}">
      <dgm:prSet phldrT="[Text]" custT="1"/>
      <dgm:spPr>
        <a:solidFill>
          <a:schemeClr val="bg1">
            <a:alpha val="90000"/>
          </a:schemeClr>
        </a:solidFill>
      </dgm:spPr>
      <dgm:t>
        <a:bodyPr/>
        <a:lstStyle/>
        <a:p>
          <a:r>
            <a:rPr lang="en-US" sz="1100" dirty="0" smtClean="0"/>
            <a:t>Implementation</a:t>
          </a:r>
          <a:endParaRPr lang="en-US" sz="1100" dirty="0"/>
        </a:p>
      </dgm:t>
    </dgm:pt>
    <dgm:pt modelId="{A83752FE-E64E-4BD9-8C22-DC796471737A}" type="sibTrans" cxnId="{A6AD61DC-79B8-4DCD-8DBF-32FB01CF9DC7}">
      <dgm:prSet/>
      <dgm:spPr/>
      <dgm:t>
        <a:bodyPr/>
        <a:lstStyle/>
        <a:p>
          <a:endParaRPr lang="en-US"/>
        </a:p>
      </dgm:t>
    </dgm:pt>
    <dgm:pt modelId="{7F1226A2-AEBD-4831-A044-D8035734D472}" type="parTrans" cxnId="{A6AD61DC-79B8-4DCD-8DBF-32FB01CF9DC7}">
      <dgm:prSet/>
      <dgm:spPr/>
      <dgm:t>
        <a:bodyPr/>
        <a:lstStyle/>
        <a:p>
          <a:endParaRPr lang="en-US"/>
        </a:p>
      </dgm:t>
    </dgm:pt>
    <dgm:pt modelId="{28E073B8-D01B-491C-A97C-E7A4DD543139}">
      <dgm:prSet phldrT="[Text]" custT="1"/>
      <dgm:spPr>
        <a:solidFill>
          <a:schemeClr val="bg1">
            <a:alpha val="90000"/>
          </a:schemeClr>
        </a:solidFill>
      </dgm:spPr>
      <dgm:t>
        <a:bodyPr/>
        <a:lstStyle/>
        <a:p>
          <a:r>
            <a:rPr lang="en-US" sz="1100" dirty="0" smtClean="0"/>
            <a:t>Media engagement</a:t>
          </a:r>
          <a:endParaRPr lang="en-US" sz="1100" dirty="0"/>
        </a:p>
      </dgm:t>
    </dgm:pt>
    <dgm:pt modelId="{AB685689-FF44-47DC-A8D4-8F43C1D926E2}" type="sibTrans" cxnId="{177A6BF8-E5BC-4FA8-B73C-74966601E421}">
      <dgm:prSet/>
      <dgm:spPr/>
      <dgm:t>
        <a:bodyPr/>
        <a:lstStyle/>
        <a:p>
          <a:endParaRPr lang="en-US"/>
        </a:p>
      </dgm:t>
    </dgm:pt>
    <dgm:pt modelId="{870488CA-B899-4951-894A-2511FA52C1E6}" type="parTrans" cxnId="{177A6BF8-E5BC-4FA8-B73C-74966601E421}">
      <dgm:prSet/>
      <dgm:spPr/>
      <dgm:t>
        <a:bodyPr/>
        <a:lstStyle/>
        <a:p>
          <a:endParaRPr lang="en-US"/>
        </a:p>
      </dgm:t>
    </dgm:pt>
    <dgm:pt modelId="{6862840C-14E7-4D34-B3AE-5174A220194B}">
      <dgm:prSet phldrT="[Text]" custT="1"/>
      <dgm:spPr>
        <a:solidFill>
          <a:schemeClr val="bg1">
            <a:alpha val="90000"/>
          </a:schemeClr>
        </a:solidFill>
      </dgm:spPr>
      <dgm:t>
        <a:bodyPr/>
        <a:lstStyle/>
        <a:p>
          <a:r>
            <a:rPr lang="en-US" sz="1100" dirty="0" smtClean="0"/>
            <a:t>Advocacy strategy</a:t>
          </a:r>
          <a:endParaRPr lang="en-US" sz="1100" dirty="0"/>
        </a:p>
      </dgm:t>
    </dgm:pt>
    <dgm:pt modelId="{A95FD3A1-C83B-4C92-BF1E-9004B66C9B43}" type="sibTrans" cxnId="{8C25C3A7-1357-4645-9B77-49149C4740D8}">
      <dgm:prSet/>
      <dgm:spPr/>
      <dgm:t>
        <a:bodyPr/>
        <a:lstStyle/>
        <a:p>
          <a:endParaRPr lang="en-US"/>
        </a:p>
      </dgm:t>
    </dgm:pt>
    <dgm:pt modelId="{34E5B0EF-6216-423C-B32F-B09FD3573754}" type="parTrans" cxnId="{8C25C3A7-1357-4645-9B77-49149C4740D8}">
      <dgm:prSet/>
      <dgm:spPr/>
      <dgm:t>
        <a:bodyPr/>
        <a:lstStyle/>
        <a:p>
          <a:endParaRPr lang="en-US"/>
        </a:p>
      </dgm:t>
    </dgm:pt>
    <dgm:pt modelId="{4A5DF197-8446-4D75-8366-6A1FF73D2621}">
      <dgm:prSet phldrT="[Text]" custT="1"/>
      <dgm:spPr>
        <a:solidFill>
          <a:schemeClr val="bg1">
            <a:alpha val="90000"/>
          </a:schemeClr>
        </a:solidFill>
      </dgm:spPr>
      <dgm:t>
        <a:bodyPr/>
        <a:lstStyle/>
        <a:p>
          <a:r>
            <a:rPr lang="en-US" sz="1100" dirty="0" smtClean="0"/>
            <a:t>Citizen dialogues</a:t>
          </a:r>
          <a:endParaRPr lang="en-US" sz="1100" dirty="0"/>
        </a:p>
      </dgm:t>
    </dgm:pt>
    <dgm:pt modelId="{10D4C967-A94C-465D-9BD4-564B7E6B499C}" type="sibTrans" cxnId="{3DEE8820-B02D-40C9-BE8E-48C26B7A2AAF}">
      <dgm:prSet/>
      <dgm:spPr/>
      <dgm:t>
        <a:bodyPr/>
        <a:lstStyle/>
        <a:p>
          <a:endParaRPr lang="en-US"/>
        </a:p>
      </dgm:t>
    </dgm:pt>
    <dgm:pt modelId="{7987883B-F773-4B6F-92C8-E959B9AD3932}" type="parTrans" cxnId="{3DEE8820-B02D-40C9-BE8E-48C26B7A2AAF}">
      <dgm:prSet/>
      <dgm:spPr/>
      <dgm:t>
        <a:bodyPr/>
        <a:lstStyle/>
        <a:p>
          <a:endParaRPr lang="en-US"/>
        </a:p>
      </dgm:t>
    </dgm:pt>
    <dgm:pt modelId="{EE0D0857-6FFB-46D9-B21C-9559649977C1}">
      <dgm:prSet phldrT="[Text]" custT="1"/>
      <dgm:spPr>
        <a:solidFill>
          <a:schemeClr val="bg1">
            <a:alpha val="90000"/>
          </a:schemeClr>
        </a:solidFill>
      </dgm:spPr>
      <dgm:t>
        <a:bodyPr/>
        <a:lstStyle/>
        <a:p>
          <a:r>
            <a:rPr lang="en-US" sz="1100" dirty="0" smtClean="0"/>
            <a:t>Policy dialogue</a:t>
          </a:r>
          <a:endParaRPr lang="en-US" sz="1100" dirty="0"/>
        </a:p>
      </dgm:t>
    </dgm:pt>
    <dgm:pt modelId="{D5B85321-4558-4754-9D12-2900551B8143}" type="sibTrans" cxnId="{163B27E9-EA2C-41B0-B085-E950FE2FFB33}">
      <dgm:prSet/>
      <dgm:spPr/>
      <dgm:t>
        <a:bodyPr/>
        <a:lstStyle/>
        <a:p>
          <a:endParaRPr lang="en-US"/>
        </a:p>
      </dgm:t>
    </dgm:pt>
    <dgm:pt modelId="{33824A77-42E4-43BB-AC8C-E641828DBAA2}" type="parTrans" cxnId="{163B27E9-EA2C-41B0-B085-E950FE2FFB33}">
      <dgm:prSet/>
      <dgm:spPr/>
      <dgm:t>
        <a:bodyPr/>
        <a:lstStyle/>
        <a:p>
          <a:endParaRPr lang="en-US"/>
        </a:p>
      </dgm:t>
    </dgm:pt>
    <dgm:pt modelId="{7F71EF71-DD95-4A26-9C57-9D4DC611F73F}">
      <dgm:prSet phldrT="[Text]" custT="1"/>
      <dgm:spPr>
        <a:solidFill>
          <a:schemeClr val="bg1">
            <a:alpha val="90000"/>
          </a:schemeClr>
        </a:solidFill>
      </dgm:spPr>
      <dgm:t>
        <a:bodyPr/>
        <a:lstStyle/>
        <a:p>
          <a:r>
            <a:rPr lang="en-US" sz="1100" dirty="0" smtClean="0"/>
            <a:t>Rapid response products</a:t>
          </a:r>
          <a:endParaRPr lang="en-US" sz="1100" dirty="0"/>
        </a:p>
      </dgm:t>
    </dgm:pt>
    <dgm:pt modelId="{5ECF4D4B-8708-4B12-A671-7AA972D77B97}" type="parTrans" cxnId="{D8F6C1B5-19E2-4570-9F30-0FBBE7034F0C}">
      <dgm:prSet/>
      <dgm:spPr/>
      <dgm:t>
        <a:bodyPr/>
        <a:lstStyle/>
        <a:p>
          <a:endParaRPr lang="en-US"/>
        </a:p>
      </dgm:t>
    </dgm:pt>
    <dgm:pt modelId="{82FDD53C-79A7-425E-843E-20B8A9B2EE1B}" type="sibTrans" cxnId="{D8F6C1B5-19E2-4570-9F30-0FBBE7034F0C}">
      <dgm:prSet/>
      <dgm:spPr/>
      <dgm:t>
        <a:bodyPr/>
        <a:lstStyle/>
        <a:p>
          <a:endParaRPr lang="en-US"/>
        </a:p>
      </dgm:t>
    </dgm:pt>
    <dgm:pt modelId="{EDFE0EA0-CF25-4931-910A-EDADBA9E2AE9}">
      <dgm:prSet phldrT="[Text]" custT="1"/>
      <dgm:spPr>
        <a:solidFill>
          <a:schemeClr val="bg1">
            <a:alpha val="90000"/>
          </a:schemeClr>
        </a:solidFill>
      </dgm:spPr>
      <dgm:t>
        <a:bodyPr/>
        <a:lstStyle/>
        <a:p>
          <a:r>
            <a:rPr lang="en-US" sz="1100" dirty="0" smtClean="0"/>
            <a:t>Briefing notes</a:t>
          </a:r>
          <a:endParaRPr lang="en-US" sz="1100" dirty="0"/>
        </a:p>
      </dgm:t>
    </dgm:pt>
    <dgm:pt modelId="{5E5F5429-945C-4B46-A60B-4658DE2108FF}" type="parTrans" cxnId="{7614DC15-0313-4E1F-A20F-9471F8A7468D}">
      <dgm:prSet/>
      <dgm:spPr/>
      <dgm:t>
        <a:bodyPr/>
        <a:lstStyle/>
        <a:p>
          <a:endParaRPr lang="en-US"/>
        </a:p>
      </dgm:t>
    </dgm:pt>
    <dgm:pt modelId="{3329745D-33F8-420E-A6B0-BD514BB49FA8}" type="sibTrans" cxnId="{7614DC15-0313-4E1F-A20F-9471F8A7468D}">
      <dgm:prSet/>
      <dgm:spPr/>
      <dgm:t>
        <a:bodyPr/>
        <a:lstStyle/>
        <a:p>
          <a:endParaRPr lang="en-US"/>
        </a:p>
      </dgm:t>
    </dgm:pt>
    <dgm:pt modelId="{84D05976-34AE-4F6E-B0A4-81A5A355479A}" type="pres">
      <dgm:prSet presAssocID="{E02B4F67-B251-455B-BB38-8CFF702C204A}" presName="Name0" presStyleCnt="0">
        <dgm:presLayoutVars>
          <dgm:dir/>
          <dgm:animLvl val="lvl"/>
          <dgm:resizeHandles val="exact"/>
        </dgm:presLayoutVars>
      </dgm:prSet>
      <dgm:spPr/>
      <dgm:t>
        <a:bodyPr/>
        <a:lstStyle/>
        <a:p>
          <a:pPr latinLnBrk="1"/>
          <a:endParaRPr lang="ko-KR" altLang="en-US"/>
        </a:p>
      </dgm:t>
    </dgm:pt>
    <dgm:pt modelId="{DF588861-C298-45B7-BA9D-9ED108AF0090}" type="pres">
      <dgm:prSet presAssocID="{E02B4F67-B251-455B-BB38-8CFF702C204A}" presName="tSp" presStyleCnt="0"/>
      <dgm:spPr/>
      <dgm:t>
        <a:bodyPr/>
        <a:lstStyle/>
        <a:p>
          <a:endParaRPr lang="en-US"/>
        </a:p>
      </dgm:t>
    </dgm:pt>
    <dgm:pt modelId="{9E5C7E84-C663-44F2-97E8-E28CCAC95974}" type="pres">
      <dgm:prSet presAssocID="{E02B4F67-B251-455B-BB38-8CFF702C204A}" presName="bSp" presStyleCnt="0"/>
      <dgm:spPr/>
      <dgm:t>
        <a:bodyPr/>
        <a:lstStyle/>
        <a:p>
          <a:endParaRPr lang="en-US"/>
        </a:p>
      </dgm:t>
    </dgm:pt>
    <dgm:pt modelId="{9D81DA60-B359-4473-99C1-7D684BF02F3B}" type="pres">
      <dgm:prSet presAssocID="{E02B4F67-B251-455B-BB38-8CFF702C204A}" presName="process" presStyleCnt="0"/>
      <dgm:spPr/>
      <dgm:t>
        <a:bodyPr/>
        <a:lstStyle/>
        <a:p>
          <a:endParaRPr lang="en-US"/>
        </a:p>
      </dgm:t>
    </dgm:pt>
    <dgm:pt modelId="{106CC3EA-BB1A-4418-B259-4FC3E9F1E337}" type="pres">
      <dgm:prSet presAssocID="{BA3ADB09-40AC-4162-B059-663E064CFAB2}" presName="composite1" presStyleCnt="0"/>
      <dgm:spPr/>
      <dgm:t>
        <a:bodyPr/>
        <a:lstStyle/>
        <a:p>
          <a:endParaRPr lang="en-US"/>
        </a:p>
      </dgm:t>
    </dgm:pt>
    <dgm:pt modelId="{E9718176-B65C-49D3-A038-C0EAC0A24C8A}" type="pres">
      <dgm:prSet presAssocID="{BA3ADB09-40AC-4162-B059-663E064CFAB2}" presName="dummyNode1" presStyleLbl="node1" presStyleIdx="0" presStyleCnt="4"/>
      <dgm:spPr/>
      <dgm:t>
        <a:bodyPr/>
        <a:lstStyle/>
        <a:p>
          <a:endParaRPr lang="en-US"/>
        </a:p>
      </dgm:t>
    </dgm:pt>
    <dgm:pt modelId="{A336FBCD-5E71-4A4D-8AFE-E1AD00F0A256}" type="pres">
      <dgm:prSet presAssocID="{BA3ADB09-40AC-4162-B059-663E064CFAB2}" presName="childNode1" presStyleLbl="bgAcc1" presStyleIdx="0" presStyleCnt="4">
        <dgm:presLayoutVars>
          <dgm:bulletEnabled val="1"/>
        </dgm:presLayoutVars>
      </dgm:prSet>
      <dgm:spPr/>
      <dgm:t>
        <a:bodyPr/>
        <a:lstStyle/>
        <a:p>
          <a:endParaRPr lang="en-US"/>
        </a:p>
      </dgm:t>
    </dgm:pt>
    <dgm:pt modelId="{0F5F62B7-19D4-4751-822B-98F79C8CDA2E}" type="pres">
      <dgm:prSet presAssocID="{BA3ADB09-40AC-4162-B059-663E064CFAB2}" presName="childNode1tx" presStyleLbl="bgAcc1" presStyleIdx="0" presStyleCnt="4">
        <dgm:presLayoutVars>
          <dgm:bulletEnabled val="1"/>
        </dgm:presLayoutVars>
      </dgm:prSet>
      <dgm:spPr/>
      <dgm:t>
        <a:bodyPr/>
        <a:lstStyle/>
        <a:p>
          <a:endParaRPr lang="en-US"/>
        </a:p>
      </dgm:t>
    </dgm:pt>
    <dgm:pt modelId="{EABD2A6B-C849-4EF0-A501-D914BCB79E48}" type="pres">
      <dgm:prSet presAssocID="{BA3ADB09-40AC-4162-B059-663E064CFAB2}" presName="parentNode1" presStyleLbl="node1" presStyleIdx="0" presStyleCnt="4" custLinFactNeighborY="53403">
        <dgm:presLayoutVars>
          <dgm:chMax val="1"/>
          <dgm:bulletEnabled val="1"/>
        </dgm:presLayoutVars>
      </dgm:prSet>
      <dgm:spPr/>
      <dgm:t>
        <a:bodyPr/>
        <a:lstStyle/>
        <a:p>
          <a:endParaRPr lang="en-US"/>
        </a:p>
      </dgm:t>
    </dgm:pt>
    <dgm:pt modelId="{73CB8B8E-D4AC-4DA5-A98F-DA43EEB1ACE2}" type="pres">
      <dgm:prSet presAssocID="{BA3ADB09-40AC-4162-B059-663E064CFAB2}" presName="connSite1" presStyleCnt="0"/>
      <dgm:spPr/>
      <dgm:t>
        <a:bodyPr/>
        <a:lstStyle/>
        <a:p>
          <a:endParaRPr lang="en-US"/>
        </a:p>
      </dgm:t>
    </dgm:pt>
    <dgm:pt modelId="{6F100955-1957-4ACC-85C4-9A8C9C30C880}" type="pres">
      <dgm:prSet presAssocID="{3BA975B0-1AFE-4A98-A948-58EFABDA34B1}" presName="Name9" presStyleLbl="sibTrans2D1" presStyleIdx="0" presStyleCnt="3"/>
      <dgm:spPr/>
      <dgm:t>
        <a:bodyPr/>
        <a:lstStyle/>
        <a:p>
          <a:pPr latinLnBrk="1"/>
          <a:endParaRPr lang="ko-KR" altLang="en-US"/>
        </a:p>
      </dgm:t>
    </dgm:pt>
    <dgm:pt modelId="{11D1C162-4FFD-49E7-8883-75E8D6958454}" type="pres">
      <dgm:prSet presAssocID="{B4F4D9EF-58E7-4EC5-98BF-ADFA4424B4CF}" presName="composite2" presStyleCnt="0"/>
      <dgm:spPr/>
      <dgm:t>
        <a:bodyPr/>
        <a:lstStyle/>
        <a:p>
          <a:endParaRPr lang="en-US"/>
        </a:p>
      </dgm:t>
    </dgm:pt>
    <dgm:pt modelId="{310E8517-2E5F-4FD3-A82A-603550067DD6}" type="pres">
      <dgm:prSet presAssocID="{B4F4D9EF-58E7-4EC5-98BF-ADFA4424B4CF}" presName="dummyNode2" presStyleLbl="node1" presStyleIdx="0" presStyleCnt="4"/>
      <dgm:spPr/>
      <dgm:t>
        <a:bodyPr/>
        <a:lstStyle/>
        <a:p>
          <a:endParaRPr lang="en-US"/>
        </a:p>
      </dgm:t>
    </dgm:pt>
    <dgm:pt modelId="{4D3246A5-51E7-4637-B92E-4A562DC77DDE}" type="pres">
      <dgm:prSet presAssocID="{B4F4D9EF-58E7-4EC5-98BF-ADFA4424B4CF}" presName="childNode2" presStyleLbl="bgAcc1" presStyleIdx="1" presStyleCnt="4">
        <dgm:presLayoutVars>
          <dgm:bulletEnabled val="1"/>
        </dgm:presLayoutVars>
      </dgm:prSet>
      <dgm:spPr/>
      <dgm:t>
        <a:bodyPr/>
        <a:lstStyle/>
        <a:p>
          <a:endParaRPr lang="en-US"/>
        </a:p>
      </dgm:t>
    </dgm:pt>
    <dgm:pt modelId="{D89BCB48-A90A-44D9-B78D-4F3182B8A8CA}" type="pres">
      <dgm:prSet presAssocID="{B4F4D9EF-58E7-4EC5-98BF-ADFA4424B4CF}" presName="childNode2tx" presStyleLbl="bgAcc1" presStyleIdx="1" presStyleCnt="4">
        <dgm:presLayoutVars>
          <dgm:bulletEnabled val="1"/>
        </dgm:presLayoutVars>
      </dgm:prSet>
      <dgm:spPr/>
      <dgm:t>
        <a:bodyPr/>
        <a:lstStyle/>
        <a:p>
          <a:endParaRPr lang="en-US"/>
        </a:p>
      </dgm:t>
    </dgm:pt>
    <dgm:pt modelId="{AD80383B-273B-48C5-826B-0935F95A0D63}" type="pres">
      <dgm:prSet presAssocID="{B4F4D9EF-58E7-4EC5-98BF-ADFA4424B4CF}" presName="parentNode2" presStyleLbl="node1" presStyleIdx="1" presStyleCnt="4" custLinFactNeighborY="-17524">
        <dgm:presLayoutVars>
          <dgm:chMax val="0"/>
          <dgm:bulletEnabled val="1"/>
        </dgm:presLayoutVars>
      </dgm:prSet>
      <dgm:spPr/>
      <dgm:t>
        <a:bodyPr/>
        <a:lstStyle/>
        <a:p>
          <a:pPr latinLnBrk="1"/>
          <a:endParaRPr lang="ko-KR" altLang="en-US"/>
        </a:p>
      </dgm:t>
    </dgm:pt>
    <dgm:pt modelId="{2C7AF509-C7C7-4503-80DA-FCCDB04DCDF8}" type="pres">
      <dgm:prSet presAssocID="{B4F4D9EF-58E7-4EC5-98BF-ADFA4424B4CF}" presName="connSite2" presStyleCnt="0"/>
      <dgm:spPr/>
      <dgm:t>
        <a:bodyPr/>
        <a:lstStyle/>
        <a:p>
          <a:endParaRPr lang="en-US"/>
        </a:p>
      </dgm:t>
    </dgm:pt>
    <dgm:pt modelId="{0D26387D-4BC9-4EED-BA65-EECABE55ACB2}" type="pres">
      <dgm:prSet presAssocID="{99DBBE62-E39A-4D92-A164-08D0D08318A0}" presName="Name18" presStyleLbl="sibTrans2D1" presStyleIdx="1" presStyleCnt="3" custLinFactNeighborX="19232" custLinFactNeighborY="-2856"/>
      <dgm:spPr/>
      <dgm:t>
        <a:bodyPr/>
        <a:lstStyle/>
        <a:p>
          <a:pPr latinLnBrk="1"/>
          <a:endParaRPr lang="ko-KR" altLang="en-US"/>
        </a:p>
      </dgm:t>
    </dgm:pt>
    <dgm:pt modelId="{809288B3-2870-41A9-941D-4AFEF7B2EBAC}" type="pres">
      <dgm:prSet presAssocID="{5E4B118D-A5F7-4467-8061-1D579F5694EC}" presName="composite1" presStyleCnt="0"/>
      <dgm:spPr/>
      <dgm:t>
        <a:bodyPr/>
        <a:lstStyle/>
        <a:p>
          <a:endParaRPr lang="en-US"/>
        </a:p>
      </dgm:t>
    </dgm:pt>
    <dgm:pt modelId="{4D911AA0-F1D6-4D75-8341-A6C693AF5690}" type="pres">
      <dgm:prSet presAssocID="{5E4B118D-A5F7-4467-8061-1D579F5694EC}" presName="dummyNode1" presStyleLbl="node1" presStyleIdx="1" presStyleCnt="4"/>
      <dgm:spPr/>
      <dgm:t>
        <a:bodyPr/>
        <a:lstStyle/>
        <a:p>
          <a:endParaRPr lang="en-US"/>
        </a:p>
      </dgm:t>
    </dgm:pt>
    <dgm:pt modelId="{4804E096-2CC2-4208-873C-A08568440CF5}" type="pres">
      <dgm:prSet presAssocID="{5E4B118D-A5F7-4467-8061-1D579F5694EC}" presName="childNode1" presStyleLbl="bgAcc1" presStyleIdx="2" presStyleCnt="4" custScaleX="108520" custScaleY="98651">
        <dgm:presLayoutVars>
          <dgm:bulletEnabled val="1"/>
        </dgm:presLayoutVars>
      </dgm:prSet>
      <dgm:spPr/>
      <dgm:t>
        <a:bodyPr/>
        <a:lstStyle/>
        <a:p>
          <a:endParaRPr lang="en-US"/>
        </a:p>
      </dgm:t>
    </dgm:pt>
    <dgm:pt modelId="{258FD193-E673-439A-9CAC-7BE3C623F2C1}" type="pres">
      <dgm:prSet presAssocID="{5E4B118D-A5F7-4467-8061-1D579F5694EC}" presName="childNode1tx" presStyleLbl="bgAcc1" presStyleIdx="2" presStyleCnt="4">
        <dgm:presLayoutVars>
          <dgm:bulletEnabled val="1"/>
        </dgm:presLayoutVars>
      </dgm:prSet>
      <dgm:spPr/>
      <dgm:t>
        <a:bodyPr/>
        <a:lstStyle/>
        <a:p>
          <a:endParaRPr lang="en-US"/>
        </a:p>
      </dgm:t>
    </dgm:pt>
    <dgm:pt modelId="{934A971F-49D2-44DF-8C6E-976603E4CE12}" type="pres">
      <dgm:prSet presAssocID="{5E4B118D-A5F7-4467-8061-1D579F5694EC}" presName="parentNode1" presStyleLbl="node1" presStyleIdx="2" presStyleCnt="4" custLinFactNeighborX="5618" custLinFactNeighborY="32182">
        <dgm:presLayoutVars>
          <dgm:chMax val="1"/>
          <dgm:bulletEnabled val="1"/>
        </dgm:presLayoutVars>
      </dgm:prSet>
      <dgm:spPr/>
      <dgm:t>
        <a:bodyPr/>
        <a:lstStyle/>
        <a:p>
          <a:endParaRPr lang="en-US"/>
        </a:p>
      </dgm:t>
    </dgm:pt>
    <dgm:pt modelId="{B4C2952E-FFEA-4BB4-BF65-070E03353715}" type="pres">
      <dgm:prSet presAssocID="{5E4B118D-A5F7-4467-8061-1D579F5694EC}" presName="connSite1" presStyleCnt="0"/>
      <dgm:spPr/>
      <dgm:t>
        <a:bodyPr/>
        <a:lstStyle/>
        <a:p>
          <a:endParaRPr lang="en-US"/>
        </a:p>
      </dgm:t>
    </dgm:pt>
    <dgm:pt modelId="{97CD8140-FD56-455C-8A46-634A7E6682F8}" type="pres">
      <dgm:prSet presAssocID="{96A25FC6-DD44-4569-A237-5EC697F54B95}" presName="Name9" presStyleLbl="sibTrans2D1" presStyleIdx="2" presStyleCnt="3"/>
      <dgm:spPr/>
      <dgm:t>
        <a:bodyPr/>
        <a:lstStyle/>
        <a:p>
          <a:pPr latinLnBrk="1"/>
          <a:endParaRPr lang="ko-KR" altLang="en-US"/>
        </a:p>
      </dgm:t>
    </dgm:pt>
    <dgm:pt modelId="{8BB91788-0D38-45FC-843F-4AF04E619FA1}" type="pres">
      <dgm:prSet presAssocID="{ACC9BCDF-ACE4-4EE9-A174-5E6861834DC3}" presName="composite2" presStyleCnt="0"/>
      <dgm:spPr/>
      <dgm:t>
        <a:bodyPr/>
        <a:lstStyle/>
        <a:p>
          <a:endParaRPr lang="en-US"/>
        </a:p>
      </dgm:t>
    </dgm:pt>
    <dgm:pt modelId="{3CDB9427-9823-453E-8009-7087E7384AC1}" type="pres">
      <dgm:prSet presAssocID="{ACC9BCDF-ACE4-4EE9-A174-5E6861834DC3}" presName="dummyNode2" presStyleLbl="node1" presStyleIdx="2" presStyleCnt="4"/>
      <dgm:spPr/>
      <dgm:t>
        <a:bodyPr/>
        <a:lstStyle/>
        <a:p>
          <a:endParaRPr lang="en-US"/>
        </a:p>
      </dgm:t>
    </dgm:pt>
    <dgm:pt modelId="{D5509695-1887-4F64-9FF5-C0849A35E5A4}" type="pres">
      <dgm:prSet presAssocID="{ACC9BCDF-ACE4-4EE9-A174-5E6861834DC3}" presName="childNode2" presStyleLbl="bgAcc1" presStyleIdx="3" presStyleCnt="4">
        <dgm:presLayoutVars>
          <dgm:bulletEnabled val="1"/>
        </dgm:presLayoutVars>
      </dgm:prSet>
      <dgm:spPr/>
      <dgm:t>
        <a:bodyPr/>
        <a:lstStyle/>
        <a:p>
          <a:endParaRPr lang="en-US"/>
        </a:p>
      </dgm:t>
    </dgm:pt>
    <dgm:pt modelId="{A0B540AD-0926-46ED-B55B-714C89136EE1}" type="pres">
      <dgm:prSet presAssocID="{ACC9BCDF-ACE4-4EE9-A174-5E6861834DC3}" presName="childNode2tx" presStyleLbl="bgAcc1" presStyleIdx="3" presStyleCnt="4">
        <dgm:presLayoutVars>
          <dgm:bulletEnabled val="1"/>
        </dgm:presLayoutVars>
      </dgm:prSet>
      <dgm:spPr/>
      <dgm:t>
        <a:bodyPr/>
        <a:lstStyle/>
        <a:p>
          <a:endParaRPr lang="en-US"/>
        </a:p>
      </dgm:t>
    </dgm:pt>
    <dgm:pt modelId="{AA68C30A-953E-4C3E-8978-11468000F551}" type="pres">
      <dgm:prSet presAssocID="{ACC9BCDF-ACE4-4EE9-A174-5E6861834DC3}" presName="parentNode2" presStyleLbl="node1" presStyleIdx="3" presStyleCnt="4" custLinFactNeighborX="2434" custLinFactNeighborY="-31764">
        <dgm:presLayoutVars>
          <dgm:chMax val="0"/>
          <dgm:bulletEnabled val="1"/>
        </dgm:presLayoutVars>
      </dgm:prSet>
      <dgm:spPr/>
      <dgm:t>
        <a:bodyPr/>
        <a:lstStyle/>
        <a:p>
          <a:endParaRPr lang="en-US"/>
        </a:p>
      </dgm:t>
    </dgm:pt>
    <dgm:pt modelId="{CE2361D3-920A-4EC4-B06C-8FEE32B37491}" type="pres">
      <dgm:prSet presAssocID="{ACC9BCDF-ACE4-4EE9-A174-5E6861834DC3}" presName="connSite2" presStyleCnt="0"/>
      <dgm:spPr/>
      <dgm:t>
        <a:bodyPr/>
        <a:lstStyle/>
        <a:p>
          <a:endParaRPr lang="en-US"/>
        </a:p>
      </dgm:t>
    </dgm:pt>
  </dgm:ptLst>
  <dgm:cxnLst>
    <dgm:cxn modelId="{163B27E9-EA2C-41B0-B085-E950FE2FFB33}" srcId="{ACC9BCDF-ACE4-4EE9-A174-5E6861834DC3}" destId="{EE0D0857-6FFB-46D9-B21C-9559649977C1}" srcOrd="0" destOrd="0" parTransId="{33824A77-42E4-43BB-AC8C-E641828DBAA2}" sibTransId="{D5B85321-4558-4754-9D12-2900551B8143}"/>
    <dgm:cxn modelId="{C286DB71-D2F0-49DA-8F0A-B90958225821}" srcId="{E02B4F67-B251-455B-BB38-8CFF702C204A}" destId="{BA3ADB09-40AC-4162-B059-663E064CFAB2}" srcOrd="0" destOrd="0" parTransId="{776C7B1F-9D45-4C3E-8054-5A4943269212}" sibTransId="{3BA975B0-1AFE-4A98-A948-58EFABDA34B1}"/>
    <dgm:cxn modelId="{EC591B87-137C-48BC-9451-0CCB612C8EA1}" type="presOf" srcId="{9FFFC441-711B-4519-B496-EFE9F6CFDE06}" destId="{0F5F62B7-19D4-4751-822B-98F79C8CDA2E}" srcOrd="1" destOrd="0" presId="urn:microsoft.com/office/officeart/2005/8/layout/hProcess4"/>
    <dgm:cxn modelId="{8CB1B97D-E330-4F6D-AEA5-D45623BB887A}" type="presOf" srcId="{CD734A25-1A82-4626-A3A5-A0C18E8F078C}" destId="{4D3246A5-51E7-4637-B92E-4A562DC77DDE}" srcOrd="0" destOrd="0" presId="urn:microsoft.com/office/officeart/2005/8/layout/hProcess4"/>
    <dgm:cxn modelId="{24E9231E-BF9A-41B7-AFF7-0AFB8FE3DF46}" type="presOf" srcId="{CD734A25-1A82-4626-A3A5-A0C18E8F078C}" destId="{D89BCB48-A90A-44D9-B78D-4F3182B8A8CA}" srcOrd="1" destOrd="0" presId="urn:microsoft.com/office/officeart/2005/8/layout/hProcess4"/>
    <dgm:cxn modelId="{AB829BA9-BBF6-4DD9-9AF0-0E0F7B2A981C}" srcId="{B4F4D9EF-58E7-4EC5-98BF-ADFA4424B4CF}" destId="{CD734A25-1A82-4626-A3A5-A0C18E8F078C}" srcOrd="0" destOrd="0" parTransId="{FF06B005-31A6-4269-9CA6-346B00C7A523}" sibTransId="{FB2B5192-9D0A-431C-858F-D840990B29AE}"/>
    <dgm:cxn modelId="{F9A7C000-E186-4A93-9D3D-D183C436530F}" type="presOf" srcId="{4A5DF197-8446-4D75-8366-6A1FF73D2621}" destId="{D5509695-1887-4F64-9FF5-C0849A35E5A4}" srcOrd="0" destOrd="1" presId="urn:microsoft.com/office/officeart/2005/8/layout/hProcess4"/>
    <dgm:cxn modelId="{E5FC2A5C-4D7D-41AC-A6C2-B38FE7904D3E}" type="presOf" srcId="{7F71EF71-DD95-4A26-9C57-9D4DC611F73F}" destId="{4804E096-2CC2-4208-873C-A08568440CF5}" srcOrd="0" destOrd="3" presId="urn:microsoft.com/office/officeart/2005/8/layout/hProcess4"/>
    <dgm:cxn modelId="{BAEA2F7F-ACF2-4278-8EB1-988EAAFF8336}" type="presOf" srcId="{6862840C-14E7-4D34-B3AE-5174A220194B}" destId="{D5509695-1887-4F64-9FF5-C0849A35E5A4}" srcOrd="0" destOrd="2" presId="urn:microsoft.com/office/officeart/2005/8/layout/hProcess4"/>
    <dgm:cxn modelId="{A6AD61DC-79B8-4DCD-8DBF-32FB01CF9DC7}" srcId="{ACC9BCDF-ACE4-4EE9-A174-5E6861834DC3}" destId="{A3054F22-45EE-493B-91AC-1DE0B6E31F7D}" srcOrd="4" destOrd="0" parTransId="{7F1226A2-AEBD-4831-A044-D8035734D472}" sibTransId="{A83752FE-E64E-4BD9-8C22-DC796471737A}"/>
    <dgm:cxn modelId="{CB377E7F-868A-4AD2-ABEF-CD4F24A3EF44}" type="presOf" srcId="{EE0D0857-6FFB-46D9-B21C-9559649977C1}" destId="{D5509695-1887-4F64-9FF5-C0849A35E5A4}" srcOrd="0" destOrd="0" presId="urn:microsoft.com/office/officeart/2005/8/layout/hProcess4"/>
    <dgm:cxn modelId="{7913E4A2-A566-4634-8530-086627BCAD3F}" type="presOf" srcId="{9FFFC441-711B-4519-B496-EFE9F6CFDE06}" destId="{A336FBCD-5E71-4A4D-8AFE-E1AD00F0A256}" srcOrd="0" destOrd="0" presId="urn:microsoft.com/office/officeart/2005/8/layout/hProcess4"/>
    <dgm:cxn modelId="{8C25C3A7-1357-4645-9B77-49149C4740D8}" srcId="{ACC9BCDF-ACE4-4EE9-A174-5E6861834DC3}" destId="{6862840C-14E7-4D34-B3AE-5174A220194B}" srcOrd="2" destOrd="0" parTransId="{34E5B0EF-6216-423C-B32F-B09FD3573754}" sibTransId="{A95FD3A1-C83B-4C92-BF1E-9004B66C9B43}"/>
    <dgm:cxn modelId="{177A6BF8-E5BC-4FA8-B73C-74966601E421}" srcId="{ACC9BCDF-ACE4-4EE9-A174-5E6861834DC3}" destId="{28E073B8-D01B-491C-A97C-E7A4DD543139}" srcOrd="3" destOrd="0" parTransId="{870488CA-B899-4951-894A-2511FA52C1E6}" sibTransId="{AB685689-FF44-47DC-A8D4-8F43C1D926E2}"/>
    <dgm:cxn modelId="{D25AF91E-0ECB-4938-B73E-D52FC22D19D2}" srcId="{BA3ADB09-40AC-4162-B059-663E064CFAB2}" destId="{921BD0DF-7958-46C6-B579-2F6910371550}" srcOrd="1" destOrd="0" parTransId="{01EEC93E-8627-4E9E-9ACD-E245E31D67A5}" sibTransId="{E13BCEE7-90BC-4418-A26A-0DEC14A3BF49}"/>
    <dgm:cxn modelId="{E5E9CD95-8BBF-4580-A612-7DD7608B2999}" type="presOf" srcId="{61D7EFA4-327D-48AE-884D-8A5A4750DD5C}" destId="{D89BCB48-A90A-44D9-B78D-4F3182B8A8CA}" srcOrd="1" destOrd="1" presId="urn:microsoft.com/office/officeart/2005/8/layout/hProcess4"/>
    <dgm:cxn modelId="{FE1A9135-C591-47F0-B469-6333E3956E60}" srcId="{E02B4F67-B251-455B-BB38-8CFF702C204A}" destId="{B4F4D9EF-58E7-4EC5-98BF-ADFA4424B4CF}" srcOrd="1" destOrd="0" parTransId="{D7A40355-1A16-42AB-943A-E649FECAF1CA}" sibTransId="{99DBBE62-E39A-4D92-A164-08D0D08318A0}"/>
    <dgm:cxn modelId="{CA1774F8-5717-4023-A165-E57EE010CD09}" srcId="{B4F4D9EF-58E7-4EC5-98BF-ADFA4424B4CF}" destId="{61D7EFA4-327D-48AE-884D-8A5A4750DD5C}" srcOrd="1" destOrd="0" parTransId="{69461625-6CC1-4911-813D-FBEE37A03414}" sibTransId="{BB591CDA-59DE-403D-926C-8F9450FCD516}"/>
    <dgm:cxn modelId="{B7B180FC-5F45-4839-8EEE-740CAC09DF64}" type="presOf" srcId="{39A8CD83-5674-4E77-962B-3C873933ABBD}" destId="{258FD193-E673-439A-9CAC-7BE3C623F2C1}" srcOrd="1" destOrd="0" presId="urn:microsoft.com/office/officeart/2005/8/layout/hProcess4"/>
    <dgm:cxn modelId="{DD45247E-F0DA-434A-A791-C17B6589A898}" type="presOf" srcId="{7F71EF71-DD95-4A26-9C57-9D4DC611F73F}" destId="{258FD193-E673-439A-9CAC-7BE3C623F2C1}" srcOrd="1" destOrd="3" presId="urn:microsoft.com/office/officeart/2005/8/layout/hProcess4"/>
    <dgm:cxn modelId="{AE3B6255-121B-4B1B-8B29-6D29DF49578E}" type="presOf" srcId="{4A5DF197-8446-4D75-8366-6A1FF73D2621}" destId="{A0B540AD-0926-46ED-B55B-714C89136EE1}" srcOrd="1" destOrd="1" presId="urn:microsoft.com/office/officeart/2005/8/layout/hProcess4"/>
    <dgm:cxn modelId="{4931116D-4030-43F9-ABF5-9160EAA2BF67}" type="presOf" srcId="{31B8B105-7C70-491F-AB97-5BF6BCBF4704}" destId="{4804E096-2CC2-4208-873C-A08568440CF5}" srcOrd="0" destOrd="4" presId="urn:microsoft.com/office/officeart/2005/8/layout/hProcess4"/>
    <dgm:cxn modelId="{CF42DB44-DC2F-4FED-B0DC-D4B5CDA6F5C7}" type="presOf" srcId="{28E073B8-D01B-491C-A97C-E7A4DD543139}" destId="{D5509695-1887-4F64-9FF5-C0849A35E5A4}" srcOrd="0" destOrd="3" presId="urn:microsoft.com/office/officeart/2005/8/layout/hProcess4"/>
    <dgm:cxn modelId="{143C50CD-A330-4065-98C9-37D70FB1DEB0}" type="presOf" srcId="{B4F4D9EF-58E7-4EC5-98BF-ADFA4424B4CF}" destId="{AD80383B-273B-48C5-826B-0935F95A0D63}" srcOrd="0" destOrd="0" presId="urn:microsoft.com/office/officeart/2005/8/layout/hProcess4"/>
    <dgm:cxn modelId="{109A4F81-C7E6-4BAC-8152-D124A65F4461}" type="presOf" srcId="{EE0D0857-6FFB-46D9-B21C-9559649977C1}" destId="{A0B540AD-0926-46ED-B55B-714C89136EE1}" srcOrd="1" destOrd="0" presId="urn:microsoft.com/office/officeart/2005/8/layout/hProcess4"/>
    <dgm:cxn modelId="{252EF372-BB5D-449C-81C7-0ACD0A6EE174}" type="presOf" srcId="{A3054F22-45EE-493B-91AC-1DE0B6E31F7D}" destId="{D5509695-1887-4F64-9FF5-C0849A35E5A4}" srcOrd="0" destOrd="4" presId="urn:microsoft.com/office/officeart/2005/8/layout/hProcess4"/>
    <dgm:cxn modelId="{92EEB202-3D27-454E-A0F7-183F1C1FD76B}" type="presOf" srcId="{EDFE0EA0-CF25-4931-910A-EDADBA9E2AE9}" destId="{258FD193-E673-439A-9CAC-7BE3C623F2C1}" srcOrd="1" destOrd="1" presId="urn:microsoft.com/office/officeart/2005/8/layout/hProcess4"/>
    <dgm:cxn modelId="{C2A65685-8861-4208-BCDA-060FE1E35A21}" type="presOf" srcId="{28E073B8-D01B-491C-A97C-E7A4DD543139}" destId="{A0B540AD-0926-46ED-B55B-714C89136EE1}" srcOrd="1" destOrd="3" presId="urn:microsoft.com/office/officeart/2005/8/layout/hProcess4"/>
    <dgm:cxn modelId="{6A1AF8E4-A3D6-42D7-BDA1-6B2BF6D7FE34}" type="presOf" srcId="{3BA975B0-1AFE-4A98-A948-58EFABDA34B1}" destId="{6F100955-1957-4ACC-85C4-9A8C9C30C880}" srcOrd="0" destOrd="0" presId="urn:microsoft.com/office/officeart/2005/8/layout/hProcess4"/>
    <dgm:cxn modelId="{D8F6C1B5-19E2-4570-9F30-0FBBE7034F0C}" srcId="{5E4B118D-A5F7-4467-8061-1D579F5694EC}" destId="{7F71EF71-DD95-4A26-9C57-9D4DC611F73F}" srcOrd="3" destOrd="0" parTransId="{5ECF4D4B-8708-4B12-A671-7AA972D77B97}" sibTransId="{82FDD53C-79A7-425E-843E-20B8A9B2EE1B}"/>
    <dgm:cxn modelId="{69F0B0F7-B9F2-4C82-9710-5DDEC5EC02D0}" type="presOf" srcId="{E02B4F67-B251-455B-BB38-8CFF702C204A}" destId="{84D05976-34AE-4F6E-B0A4-81A5A355479A}" srcOrd="0" destOrd="0" presId="urn:microsoft.com/office/officeart/2005/8/layout/hProcess4"/>
    <dgm:cxn modelId="{15F1C8E6-5FEB-4159-AEEC-BD6EAC37A2CA}" type="presOf" srcId="{921BD0DF-7958-46C6-B579-2F6910371550}" destId="{0F5F62B7-19D4-4751-822B-98F79C8CDA2E}" srcOrd="1" destOrd="1" presId="urn:microsoft.com/office/officeart/2005/8/layout/hProcess4"/>
    <dgm:cxn modelId="{4326A782-F49E-4A8C-9587-E34399C9E7D7}" srcId="{5E4B118D-A5F7-4467-8061-1D579F5694EC}" destId="{39A8CD83-5674-4E77-962B-3C873933ABBD}" srcOrd="0" destOrd="0" parTransId="{615E5A5C-55A9-4448-9545-9E78CEF8E628}" sibTransId="{90692C16-D79E-4BCC-90C1-2DBD91818168}"/>
    <dgm:cxn modelId="{3FFB6528-78A5-4073-BF5C-ADCAFCA40483}" type="presOf" srcId="{6862840C-14E7-4D34-B3AE-5174A220194B}" destId="{A0B540AD-0926-46ED-B55B-714C89136EE1}" srcOrd="1" destOrd="2" presId="urn:microsoft.com/office/officeart/2005/8/layout/hProcess4"/>
    <dgm:cxn modelId="{BFC911E3-C2A3-493F-A628-ED6910EB1BD1}" type="presOf" srcId="{ACC9BCDF-ACE4-4EE9-A174-5E6861834DC3}" destId="{AA68C30A-953E-4C3E-8978-11468000F551}" srcOrd="0" destOrd="0" presId="urn:microsoft.com/office/officeart/2005/8/layout/hProcess4"/>
    <dgm:cxn modelId="{C42B9EE2-5073-4590-9E46-DD7576044760}" type="presOf" srcId="{921BD0DF-7958-46C6-B579-2F6910371550}" destId="{A336FBCD-5E71-4A4D-8AFE-E1AD00F0A256}" srcOrd="0" destOrd="1" presId="urn:microsoft.com/office/officeart/2005/8/layout/hProcess4"/>
    <dgm:cxn modelId="{EF314F05-65A6-45CD-A8CC-CB2501FF09D1}" type="presOf" srcId="{5E4B118D-A5F7-4467-8061-1D579F5694EC}" destId="{934A971F-49D2-44DF-8C6E-976603E4CE12}" srcOrd="0" destOrd="0" presId="urn:microsoft.com/office/officeart/2005/8/layout/hProcess4"/>
    <dgm:cxn modelId="{E1B11130-4838-4CD9-8027-668BA9DA0BED}" type="presOf" srcId="{39A8CD83-5674-4E77-962B-3C873933ABBD}" destId="{4804E096-2CC2-4208-873C-A08568440CF5}" srcOrd="0" destOrd="0" presId="urn:microsoft.com/office/officeart/2005/8/layout/hProcess4"/>
    <dgm:cxn modelId="{7614DC15-0313-4E1F-A20F-9471F8A7468D}" srcId="{5E4B118D-A5F7-4467-8061-1D579F5694EC}" destId="{EDFE0EA0-CF25-4931-910A-EDADBA9E2AE9}" srcOrd="1" destOrd="0" parTransId="{5E5F5429-945C-4B46-A60B-4658DE2108FF}" sibTransId="{3329745D-33F8-420E-A6B0-BD514BB49FA8}"/>
    <dgm:cxn modelId="{5B895A0B-A356-45F8-A11A-87CC1F6E2027}" type="presOf" srcId="{31B8B105-7C70-491F-AB97-5BF6BCBF4704}" destId="{258FD193-E673-439A-9CAC-7BE3C623F2C1}" srcOrd="1" destOrd="4" presId="urn:microsoft.com/office/officeart/2005/8/layout/hProcess4"/>
    <dgm:cxn modelId="{2BABA426-D1C9-4514-9EB7-E01BAA8811CE}" type="presOf" srcId="{99DBBE62-E39A-4D92-A164-08D0D08318A0}" destId="{0D26387D-4BC9-4EED-BA65-EECABE55ACB2}" srcOrd="0" destOrd="0" presId="urn:microsoft.com/office/officeart/2005/8/layout/hProcess4"/>
    <dgm:cxn modelId="{38218BBF-65C2-4FC3-B5CA-A84DEF530341}" type="presOf" srcId="{A3054F22-45EE-493B-91AC-1DE0B6E31F7D}" destId="{A0B540AD-0926-46ED-B55B-714C89136EE1}" srcOrd="1" destOrd="4" presId="urn:microsoft.com/office/officeart/2005/8/layout/hProcess4"/>
    <dgm:cxn modelId="{9FDFBE5E-1ACA-4AAF-8436-781DFFD35E65}" type="presOf" srcId="{70FB82AB-11F4-4AA1-8360-2A11770EF956}" destId="{258FD193-E673-439A-9CAC-7BE3C623F2C1}" srcOrd="1" destOrd="2" presId="urn:microsoft.com/office/officeart/2005/8/layout/hProcess4"/>
    <dgm:cxn modelId="{34360F2F-21D5-43A0-BB42-D250D533CDC6}" type="presOf" srcId="{96A25FC6-DD44-4569-A237-5EC697F54B95}" destId="{97CD8140-FD56-455C-8A46-634A7E6682F8}" srcOrd="0" destOrd="0" presId="urn:microsoft.com/office/officeart/2005/8/layout/hProcess4"/>
    <dgm:cxn modelId="{474AC3B4-F37E-4193-97C4-340B05A1FEDA}" srcId="{5E4B118D-A5F7-4467-8061-1D579F5694EC}" destId="{31B8B105-7C70-491F-AB97-5BF6BCBF4704}" srcOrd="4" destOrd="0" parTransId="{B516DE54-CD9E-41D9-A545-59DACFBA2296}" sibTransId="{A360D554-3669-4D3E-99AA-295060D19250}"/>
    <dgm:cxn modelId="{838E3A5B-6F59-4580-B4C6-7B3C798AE289}" srcId="{BA3ADB09-40AC-4162-B059-663E064CFAB2}" destId="{9FFFC441-711B-4519-B496-EFE9F6CFDE06}" srcOrd="0" destOrd="0" parTransId="{69E63040-EBDC-46C0-BE96-FB7DBFA03C62}" sibTransId="{6DADC7B5-4CDB-4E17-9330-773D94A92F6C}"/>
    <dgm:cxn modelId="{DD111A50-08A5-4106-A228-43FC9FBA10B4}" type="presOf" srcId="{61D7EFA4-327D-48AE-884D-8A5A4750DD5C}" destId="{4D3246A5-51E7-4637-B92E-4A562DC77DDE}" srcOrd="0" destOrd="1" presId="urn:microsoft.com/office/officeart/2005/8/layout/hProcess4"/>
    <dgm:cxn modelId="{BC89A0CD-448D-469F-84CA-955D0B72B5B5}" srcId="{5E4B118D-A5F7-4467-8061-1D579F5694EC}" destId="{70FB82AB-11F4-4AA1-8360-2A11770EF956}" srcOrd="2" destOrd="0" parTransId="{EF1E81EE-0AFC-4D9A-9CC9-66783CE0DB07}" sibTransId="{9FC4C33C-E43E-4EC8-8BC8-C3ED3163F164}"/>
    <dgm:cxn modelId="{74D0E4A2-ADB5-46CD-836A-97C0DA020901}" srcId="{E02B4F67-B251-455B-BB38-8CFF702C204A}" destId="{5E4B118D-A5F7-4467-8061-1D579F5694EC}" srcOrd="2" destOrd="0" parTransId="{3C98BE5F-3D7E-4FF7-83E1-AA6BC3CCF751}" sibTransId="{96A25FC6-DD44-4569-A237-5EC697F54B95}"/>
    <dgm:cxn modelId="{A19481EF-4DB3-4479-B285-BDE16F878791}" srcId="{E02B4F67-B251-455B-BB38-8CFF702C204A}" destId="{ACC9BCDF-ACE4-4EE9-A174-5E6861834DC3}" srcOrd="3" destOrd="0" parTransId="{8195C17A-A63E-4448-891C-0FEBA1D4E5FD}" sibTransId="{57650A78-6230-40ED-B30A-9F8383DC39B6}"/>
    <dgm:cxn modelId="{C82F28E4-C2FB-4D09-A477-5AB7D5F2D8DE}" type="presOf" srcId="{70FB82AB-11F4-4AA1-8360-2A11770EF956}" destId="{4804E096-2CC2-4208-873C-A08568440CF5}" srcOrd="0" destOrd="2" presId="urn:microsoft.com/office/officeart/2005/8/layout/hProcess4"/>
    <dgm:cxn modelId="{3DEE8820-B02D-40C9-BE8E-48C26B7A2AAF}" srcId="{ACC9BCDF-ACE4-4EE9-A174-5E6861834DC3}" destId="{4A5DF197-8446-4D75-8366-6A1FF73D2621}" srcOrd="1" destOrd="0" parTransId="{7987883B-F773-4B6F-92C8-E959B9AD3932}" sibTransId="{10D4C967-A94C-465D-9BD4-564B7E6B499C}"/>
    <dgm:cxn modelId="{3DD3E484-6492-464A-9D38-6B309C409C24}" type="presOf" srcId="{EDFE0EA0-CF25-4931-910A-EDADBA9E2AE9}" destId="{4804E096-2CC2-4208-873C-A08568440CF5}" srcOrd="0" destOrd="1" presId="urn:microsoft.com/office/officeart/2005/8/layout/hProcess4"/>
    <dgm:cxn modelId="{689B832D-0370-4912-8325-72FAFE00BBAB}" type="presOf" srcId="{BA3ADB09-40AC-4162-B059-663E064CFAB2}" destId="{EABD2A6B-C849-4EF0-A501-D914BCB79E48}" srcOrd="0" destOrd="0" presId="urn:microsoft.com/office/officeart/2005/8/layout/hProcess4"/>
    <dgm:cxn modelId="{880E4293-094B-4F78-94BB-4485DF72513D}" type="presParOf" srcId="{84D05976-34AE-4F6E-B0A4-81A5A355479A}" destId="{DF588861-C298-45B7-BA9D-9ED108AF0090}" srcOrd="0" destOrd="0" presId="urn:microsoft.com/office/officeart/2005/8/layout/hProcess4"/>
    <dgm:cxn modelId="{9BA01443-7624-42B9-AEEB-E7ADC7DFC0FE}" type="presParOf" srcId="{84D05976-34AE-4F6E-B0A4-81A5A355479A}" destId="{9E5C7E84-C663-44F2-97E8-E28CCAC95974}" srcOrd="1" destOrd="0" presId="urn:microsoft.com/office/officeart/2005/8/layout/hProcess4"/>
    <dgm:cxn modelId="{A9F03A81-114A-4DE0-9441-F87AFF2DA62A}" type="presParOf" srcId="{84D05976-34AE-4F6E-B0A4-81A5A355479A}" destId="{9D81DA60-B359-4473-99C1-7D684BF02F3B}" srcOrd="2" destOrd="0" presId="urn:microsoft.com/office/officeart/2005/8/layout/hProcess4"/>
    <dgm:cxn modelId="{C6D83FBA-E741-4D9B-847A-63992EFA598D}" type="presParOf" srcId="{9D81DA60-B359-4473-99C1-7D684BF02F3B}" destId="{106CC3EA-BB1A-4418-B259-4FC3E9F1E337}" srcOrd="0" destOrd="0" presId="urn:microsoft.com/office/officeart/2005/8/layout/hProcess4"/>
    <dgm:cxn modelId="{50D7EAA7-7737-4457-B3E3-563EE79CE108}" type="presParOf" srcId="{106CC3EA-BB1A-4418-B259-4FC3E9F1E337}" destId="{E9718176-B65C-49D3-A038-C0EAC0A24C8A}" srcOrd="0" destOrd="0" presId="urn:microsoft.com/office/officeart/2005/8/layout/hProcess4"/>
    <dgm:cxn modelId="{DAAE0ECC-6777-4E64-A3D0-C2EA9866E478}" type="presParOf" srcId="{106CC3EA-BB1A-4418-B259-4FC3E9F1E337}" destId="{A336FBCD-5E71-4A4D-8AFE-E1AD00F0A256}" srcOrd="1" destOrd="0" presId="urn:microsoft.com/office/officeart/2005/8/layout/hProcess4"/>
    <dgm:cxn modelId="{1C993575-5737-41AE-A5AE-0DFB95CA3668}" type="presParOf" srcId="{106CC3EA-BB1A-4418-B259-4FC3E9F1E337}" destId="{0F5F62B7-19D4-4751-822B-98F79C8CDA2E}" srcOrd="2" destOrd="0" presId="urn:microsoft.com/office/officeart/2005/8/layout/hProcess4"/>
    <dgm:cxn modelId="{70297C58-4038-4AAD-A1DA-1CCA3F76D2F0}" type="presParOf" srcId="{106CC3EA-BB1A-4418-B259-4FC3E9F1E337}" destId="{EABD2A6B-C849-4EF0-A501-D914BCB79E48}" srcOrd="3" destOrd="0" presId="urn:microsoft.com/office/officeart/2005/8/layout/hProcess4"/>
    <dgm:cxn modelId="{872228E1-3934-47F9-A845-E4F36D5650AE}" type="presParOf" srcId="{106CC3EA-BB1A-4418-B259-4FC3E9F1E337}" destId="{73CB8B8E-D4AC-4DA5-A98F-DA43EEB1ACE2}" srcOrd="4" destOrd="0" presId="urn:microsoft.com/office/officeart/2005/8/layout/hProcess4"/>
    <dgm:cxn modelId="{6AFB60A9-B0F6-4D06-8AB8-BCAB39BC85FF}" type="presParOf" srcId="{9D81DA60-B359-4473-99C1-7D684BF02F3B}" destId="{6F100955-1957-4ACC-85C4-9A8C9C30C880}" srcOrd="1" destOrd="0" presId="urn:microsoft.com/office/officeart/2005/8/layout/hProcess4"/>
    <dgm:cxn modelId="{72E13FFA-9A00-4E04-8226-B03EC02C0B9C}" type="presParOf" srcId="{9D81DA60-B359-4473-99C1-7D684BF02F3B}" destId="{11D1C162-4FFD-49E7-8883-75E8D6958454}" srcOrd="2" destOrd="0" presId="urn:microsoft.com/office/officeart/2005/8/layout/hProcess4"/>
    <dgm:cxn modelId="{54698797-7ADB-485D-8DE6-0044A6451966}" type="presParOf" srcId="{11D1C162-4FFD-49E7-8883-75E8D6958454}" destId="{310E8517-2E5F-4FD3-A82A-603550067DD6}" srcOrd="0" destOrd="0" presId="urn:microsoft.com/office/officeart/2005/8/layout/hProcess4"/>
    <dgm:cxn modelId="{E721EB14-28A4-497F-89FA-AC72F8DDEC56}" type="presParOf" srcId="{11D1C162-4FFD-49E7-8883-75E8D6958454}" destId="{4D3246A5-51E7-4637-B92E-4A562DC77DDE}" srcOrd="1" destOrd="0" presId="urn:microsoft.com/office/officeart/2005/8/layout/hProcess4"/>
    <dgm:cxn modelId="{79F0B09D-A1F6-4F0B-838A-F6C0B1DD95AC}" type="presParOf" srcId="{11D1C162-4FFD-49E7-8883-75E8D6958454}" destId="{D89BCB48-A90A-44D9-B78D-4F3182B8A8CA}" srcOrd="2" destOrd="0" presId="urn:microsoft.com/office/officeart/2005/8/layout/hProcess4"/>
    <dgm:cxn modelId="{96E01D09-803C-498A-AE30-AE08D34F4B82}" type="presParOf" srcId="{11D1C162-4FFD-49E7-8883-75E8D6958454}" destId="{AD80383B-273B-48C5-826B-0935F95A0D63}" srcOrd="3" destOrd="0" presId="urn:microsoft.com/office/officeart/2005/8/layout/hProcess4"/>
    <dgm:cxn modelId="{0CDF10DB-3DE5-4582-BF43-1B14E68A374A}" type="presParOf" srcId="{11D1C162-4FFD-49E7-8883-75E8D6958454}" destId="{2C7AF509-C7C7-4503-80DA-FCCDB04DCDF8}" srcOrd="4" destOrd="0" presId="urn:microsoft.com/office/officeart/2005/8/layout/hProcess4"/>
    <dgm:cxn modelId="{A4E9A0E3-8343-46CA-8AD2-4ADF0F421BF7}" type="presParOf" srcId="{9D81DA60-B359-4473-99C1-7D684BF02F3B}" destId="{0D26387D-4BC9-4EED-BA65-EECABE55ACB2}" srcOrd="3" destOrd="0" presId="urn:microsoft.com/office/officeart/2005/8/layout/hProcess4"/>
    <dgm:cxn modelId="{0A29DF13-F328-4A67-A5B0-A54D4CFAD5C2}" type="presParOf" srcId="{9D81DA60-B359-4473-99C1-7D684BF02F3B}" destId="{809288B3-2870-41A9-941D-4AFEF7B2EBAC}" srcOrd="4" destOrd="0" presId="urn:microsoft.com/office/officeart/2005/8/layout/hProcess4"/>
    <dgm:cxn modelId="{697A69BD-1226-405C-8E79-2D97AC0FE5C4}" type="presParOf" srcId="{809288B3-2870-41A9-941D-4AFEF7B2EBAC}" destId="{4D911AA0-F1D6-4D75-8341-A6C693AF5690}" srcOrd="0" destOrd="0" presId="urn:microsoft.com/office/officeart/2005/8/layout/hProcess4"/>
    <dgm:cxn modelId="{9A1958CA-8E49-4BBD-8E5D-56D61C91269E}" type="presParOf" srcId="{809288B3-2870-41A9-941D-4AFEF7B2EBAC}" destId="{4804E096-2CC2-4208-873C-A08568440CF5}" srcOrd="1" destOrd="0" presId="urn:microsoft.com/office/officeart/2005/8/layout/hProcess4"/>
    <dgm:cxn modelId="{826BA7AC-DF5C-40A7-A347-516BB4B6B575}" type="presParOf" srcId="{809288B3-2870-41A9-941D-4AFEF7B2EBAC}" destId="{258FD193-E673-439A-9CAC-7BE3C623F2C1}" srcOrd="2" destOrd="0" presId="urn:microsoft.com/office/officeart/2005/8/layout/hProcess4"/>
    <dgm:cxn modelId="{14031131-CF8C-4F22-811F-96868C21F7BB}" type="presParOf" srcId="{809288B3-2870-41A9-941D-4AFEF7B2EBAC}" destId="{934A971F-49D2-44DF-8C6E-976603E4CE12}" srcOrd="3" destOrd="0" presId="urn:microsoft.com/office/officeart/2005/8/layout/hProcess4"/>
    <dgm:cxn modelId="{3F8FC39C-009E-429B-B8C1-5C6E40FE7197}" type="presParOf" srcId="{809288B3-2870-41A9-941D-4AFEF7B2EBAC}" destId="{B4C2952E-FFEA-4BB4-BF65-070E03353715}" srcOrd="4" destOrd="0" presId="urn:microsoft.com/office/officeart/2005/8/layout/hProcess4"/>
    <dgm:cxn modelId="{D9B8265E-D1B1-44C7-A4CC-65CC73E14A87}" type="presParOf" srcId="{9D81DA60-B359-4473-99C1-7D684BF02F3B}" destId="{97CD8140-FD56-455C-8A46-634A7E6682F8}" srcOrd="5" destOrd="0" presId="urn:microsoft.com/office/officeart/2005/8/layout/hProcess4"/>
    <dgm:cxn modelId="{95C4583A-A315-4F62-85BA-04A0A629C936}" type="presParOf" srcId="{9D81DA60-B359-4473-99C1-7D684BF02F3B}" destId="{8BB91788-0D38-45FC-843F-4AF04E619FA1}" srcOrd="6" destOrd="0" presId="urn:microsoft.com/office/officeart/2005/8/layout/hProcess4"/>
    <dgm:cxn modelId="{6AE08F7E-19DC-495C-9E62-1A4EB7CF00AB}" type="presParOf" srcId="{8BB91788-0D38-45FC-843F-4AF04E619FA1}" destId="{3CDB9427-9823-453E-8009-7087E7384AC1}" srcOrd="0" destOrd="0" presId="urn:microsoft.com/office/officeart/2005/8/layout/hProcess4"/>
    <dgm:cxn modelId="{CE820E94-02CA-482B-88CE-7DA67C960C76}" type="presParOf" srcId="{8BB91788-0D38-45FC-843F-4AF04E619FA1}" destId="{D5509695-1887-4F64-9FF5-C0849A35E5A4}" srcOrd="1" destOrd="0" presId="urn:microsoft.com/office/officeart/2005/8/layout/hProcess4"/>
    <dgm:cxn modelId="{2BB779C6-614A-4CD4-A105-3750DA935369}" type="presParOf" srcId="{8BB91788-0D38-45FC-843F-4AF04E619FA1}" destId="{A0B540AD-0926-46ED-B55B-714C89136EE1}" srcOrd="2" destOrd="0" presId="urn:microsoft.com/office/officeart/2005/8/layout/hProcess4"/>
    <dgm:cxn modelId="{0BC742B5-7736-4E92-8406-FD78BF8E1962}" type="presParOf" srcId="{8BB91788-0D38-45FC-843F-4AF04E619FA1}" destId="{AA68C30A-953E-4C3E-8978-11468000F551}" srcOrd="3" destOrd="0" presId="urn:microsoft.com/office/officeart/2005/8/layout/hProcess4"/>
    <dgm:cxn modelId="{41138A66-4E33-4B46-A863-1B11D43CCEB3}" type="presParOf" srcId="{8BB91788-0D38-45FC-843F-4AF04E619FA1}" destId="{CE2361D3-920A-4EC4-B06C-8FEE32B37491}" srcOrd="4" destOrd="0" presId="urn:microsoft.com/office/officeart/2005/8/layout/h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D161EC-1A64-4D32-A25C-078324203DC2}" type="doc">
      <dgm:prSet loTypeId="urn:microsoft.com/office/officeart/2005/8/layout/chevron1" loCatId="process" qsTypeId="urn:microsoft.com/office/officeart/2005/8/quickstyle/simple1" qsCatId="simple" csTypeId="urn:microsoft.com/office/officeart/2005/8/colors/accent3_2" csCatId="accent3" phldr="1"/>
      <dgm:spPr/>
      <dgm:t>
        <a:bodyPr/>
        <a:lstStyle/>
        <a:p>
          <a:endParaRPr lang="en-US"/>
        </a:p>
      </dgm:t>
    </dgm:pt>
    <dgm:pt modelId="{870BEC1C-46DC-4924-B232-6A25A3A0204B}" type="pres">
      <dgm:prSet presAssocID="{16D161EC-1A64-4D32-A25C-078324203DC2}" presName="Name0" presStyleCnt="0">
        <dgm:presLayoutVars>
          <dgm:dir/>
          <dgm:animLvl val="lvl"/>
          <dgm:resizeHandles val="exact"/>
        </dgm:presLayoutVars>
      </dgm:prSet>
      <dgm:spPr/>
      <dgm:t>
        <a:bodyPr/>
        <a:lstStyle/>
        <a:p>
          <a:endParaRPr lang="en-US"/>
        </a:p>
      </dgm:t>
    </dgm:pt>
  </dgm:ptLst>
  <dgm:cxnLst>
    <dgm:cxn modelId="{7496AA96-3384-42B6-99FB-FFD9A2CDC1F9}" type="presOf" srcId="{16D161EC-1A64-4D32-A25C-078324203DC2}" destId="{870BEC1C-46DC-4924-B232-6A25A3A0204B}" srcOrd="0" destOrd="0" presId="urn:microsoft.com/office/officeart/2005/8/layout/chevron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6D161EC-1A64-4D32-A25C-078324203DC2}" type="doc">
      <dgm:prSet loTypeId="urn:microsoft.com/office/officeart/2005/8/layout/chevron1" loCatId="process" qsTypeId="urn:microsoft.com/office/officeart/2005/8/quickstyle/simple1" qsCatId="simple" csTypeId="urn:microsoft.com/office/officeart/2005/8/colors/accent3_2" csCatId="accent3" phldr="1"/>
      <dgm:spPr/>
    </dgm:pt>
    <dgm:pt modelId="{BBD67E1C-4F97-4A7B-B1A2-F1C3CF58267D}">
      <dgm:prSet phldrT="[Text]" custT="1"/>
      <dgm:spPr/>
      <dgm:t>
        <a:bodyPr/>
        <a:lstStyle/>
        <a:p>
          <a:r>
            <a:rPr lang="en-US" sz="3600" dirty="0" smtClean="0"/>
            <a:t>SPARK</a:t>
          </a:r>
          <a:endParaRPr lang="en-US" sz="3600" dirty="0"/>
        </a:p>
      </dgm:t>
    </dgm:pt>
    <dgm:pt modelId="{795FDD9A-4E3F-474D-98B2-AA1A9518BBCF}" type="parTrans" cxnId="{C5D95859-C0EA-4029-B2D1-5BCC2371C6EE}">
      <dgm:prSet/>
      <dgm:spPr/>
      <dgm:t>
        <a:bodyPr/>
        <a:lstStyle/>
        <a:p>
          <a:endParaRPr lang="en-US"/>
        </a:p>
      </dgm:t>
    </dgm:pt>
    <dgm:pt modelId="{3E6BC1B6-576A-4F41-8479-995E89A7BCF2}" type="sibTrans" cxnId="{C5D95859-C0EA-4029-B2D1-5BCC2371C6EE}">
      <dgm:prSet/>
      <dgm:spPr/>
      <dgm:t>
        <a:bodyPr/>
        <a:lstStyle/>
        <a:p>
          <a:endParaRPr lang="en-US"/>
        </a:p>
      </dgm:t>
    </dgm:pt>
    <dgm:pt modelId="{E2BD82BA-43E1-4981-8177-E91BDFA69B9B}">
      <dgm:prSet phldrT="[Text]" custT="1"/>
      <dgm:spPr/>
      <dgm:t>
        <a:bodyPr/>
        <a:lstStyle/>
        <a:p>
          <a:r>
            <a:rPr lang="en-US" sz="4000" dirty="0" smtClean="0"/>
            <a:t>K2P</a:t>
          </a:r>
          <a:endParaRPr lang="en-US" sz="4000" dirty="0"/>
        </a:p>
      </dgm:t>
    </dgm:pt>
    <dgm:pt modelId="{8EFB23A3-A988-4DC4-90C5-816D9D1AC91E}" type="parTrans" cxnId="{1797BD9E-AA1F-469A-A319-A9758C0BFB3C}">
      <dgm:prSet/>
      <dgm:spPr/>
      <dgm:t>
        <a:bodyPr/>
        <a:lstStyle/>
        <a:p>
          <a:endParaRPr lang="en-US"/>
        </a:p>
      </dgm:t>
    </dgm:pt>
    <dgm:pt modelId="{5B94A033-95B5-4ED7-A846-228FCDB3C1AB}" type="sibTrans" cxnId="{1797BD9E-AA1F-469A-A319-A9758C0BFB3C}">
      <dgm:prSet/>
      <dgm:spPr/>
      <dgm:t>
        <a:bodyPr/>
        <a:lstStyle/>
        <a:p>
          <a:endParaRPr lang="en-US"/>
        </a:p>
      </dgm:t>
    </dgm:pt>
    <dgm:pt modelId="{870BEC1C-46DC-4924-B232-6A25A3A0204B}" type="pres">
      <dgm:prSet presAssocID="{16D161EC-1A64-4D32-A25C-078324203DC2}" presName="Name0" presStyleCnt="0">
        <dgm:presLayoutVars>
          <dgm:dir/>
          <dgm:animLvl val="lvl"/>
          <dgm:resizeHandles val="exact"/>
        </dgm:presLayoutVars>
      </dgm:prSet>
      <dgm:spPr/>
    </dgm:pt>
    <dgm:pt modelId="{0BF68254-3F16-47AA-96B0-5DFBCF3E0255}" type="pres">
      <dgm:prSet presAssocID="{BBD67E1C-4F97-4A7B-B1A2-F1C3CF58267D}" presName="parTxOnly" presStyleLbl="node1" presStyleIdx="0" presStyleCnt="2">
        <dgm:presLayoutVars>
          <dgm:chMax val="0"/>
          <dgm:chPref val="0"/>
          <dgm:bulletEnabled val="1"/>
        </dgm:presLayoutVars>
      </dgm:prSet>
      <dgm:spPr/>
      <dgm:t>
        <a:bodyPr/>
        <a:lstStyle/>
        <a:p>
          <a:endParaRPr lang="en-US"/>
        </a:p>
      </dgm:t>
    </dgm:pt>
    <dgm:pt modelId="{C435DBFE-3A62-4DAD-898F-BB28766D6954}" type="pres">
      <dgm:prSet presAssocID="{3E6BC1B6-576A-4F41-8479-995E89A7BCF2}" presName="parTxOnlySpace" presStyleCnt="0"/>
      <dgm:spPr/>
    </dgm:pt>
    <dgm:pt modelId="{B5B00104-31A6-4768-A907-6B5254809A34}" type="pres">
      <dgm:prSet presAssocID="{E2BD82BA-43E1-4981-8177-E91BDFA69B9B}" presName="parTxOnly" presStyleLbl="node1" presStyleIdx="1" presStyleCnt="2">
        <dgm:presLayoutVars>
          <dgm:chMax val="0"/>
          <dgm:chPref val="0"/>
          <dgm:bulletEnabled val="1"/>
        </dgm:presLayoutVars>
      </dgm:prSet>
      <dgm:spPr/>
      <dgm:t>
        <a:bodyPr/>
        <a:lstStyle/>
        <a:p>
          <a:endParaRPr lang="en-US"/>
        </a:p>
      </dgm:t>
    </dgm:pt>
  </dgm:ptLst>
  <dgm:cxnLst>
    <dgm:cxn modelId="{1797BD9E-AA1F-469A-A319-A9758C0BFB3C}" srcId="{16D161EC-1A64-4D32-A25C-078324203DC2}" destId="{E2BD82BA-43E1-4981-8177-E91BDFA69B9B}" srcOrd="1" destOrd="0" parTransId="{8EFB23A3-A988-4DC4-90C5-816D9D1AC91E}" sibTransId="{5B94A033-95B5-4ED7-A846-228FCDB3C1AB}"/>
    <dgm:cxn modelId="{C5D95859-C0EA-4029-B2D1-5BCC2371C6EE}" srcId="{16D161EC-1A64-4D32-A25C-078324203DC2}" destId="{BBD67E1C-4F97-4A7B-B1A2-F1C3CF58267D}" srcOrd="0" destOrd="0" parTransId="{795FDD9A-4E3F-474D-98B2-AA1A9518BBCF}" sibTransId="{3E6BC1B6-576A-4F41-8479-995E89A7BCF2}"/>
    <dgm:cxn modelId="{FCCE8EDB-9DF9-42F0-898B-BECEB4C3A075}" type="presOf" srcId="{BBD67E1C-4F97-4A7B-B1A2-F1C3CF58267D}" destId="{0BF68254-3F16-47AA-96B0-5DFBCF3E0255}" srcOrd="0" destOrd="0" presId="urn:microsoft.com/office/officeart/2005/8/layout/chevron1"/>
    <dgm:cxn modelId="{1A4A2191-0664-4C42-A775-60FE8A26AE1E}" type="presOf" srcId="{16D161EC-1A64-4D32-A25C-078324203DC2}" destId="{870BEC1C-46DC-4924-B232-6A25A3A0204B}" srcOrd="0" destOrd="0" presId="urn:microsoft.com/office/officeart/2005/8/layout/chevron1"/>
    <dgm:cxn modelId="{9C79810E-D72B-4A17-BB34-89C3321FFFC3}" type="presOf" srcId="{E2BD82BA-43E1-4981-8177-E91BDFA69B9B}" destId="{B5B00104-31A6-4768-A907-6B5254809A34}" srcOrd="0" destOrd="0" presId="urn:microsoft.com/office/officeart/2005/8/layout/chevron1"/>
    <dgm:cxn modelId="{A9BB6751-D948-40E1-BBD1-D596E27BF6A8}" type="presParOf" srcId="{870BEC1C-46DC-4924-B232-6A25A3A0204B}" destId="{0BF68254-3F16-47AA-96B0-5DFBCF3E0255}" srcOrd="0" destOrd="0" presId="urn:microsoft.com/office/officeart/2005/8/layout/chevron1"/>
    <dgm:cxn modelId="{4F8F573B-6B8C-4262-81C8-09FDC575FD90}" type="presParOf" srcId="{870BEC1C-46DC-4924-B232-6A25A3A0204B}" destId="{C435DBFE-3A62-4DAD-898F-BB28766D6954}" srcOrd="1" destOrd="0" presId="urn:microsoft.com/office/officeart/2005/8/layout/chevron1"/>
    <dgm:cxn modelId="{E42ACC27-69F0-4744-BFBC-1711AEFE7E76}" type="presParOf" srcId="{870BEC1C-46DC-4924-B232-6A25A3A0204B}" destId="{B5B00104-31A6-4768-A907-6B5254809A34}" srcOrd="2" destOrd="0" presId="urn:microsoft.com/office/officeart/2005/8/layout/chevron1"/>
  </dgm:cxnLst>
  <dgm:bg/>
  <dgm:whole/>
  <dgm:extLst>
    <a:ext uri="http://schemas.microsoft.com/office/drawing/2008/diagram">
      <dsp:dataModelExt xmlns:dsp="http://schemas.microsoft.com/office/drawing/2008/diagram" xmlns="" relId="rId1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E1B019-798D-4B92-B9CE-B064A82E5A8F}" type="doc">
      <dgm:prSet loTypeId="urn:microsoft.com/office/officeart/2005/8/layout/hList1" loCatId="list" qsTypeId="urn:microsoft.com/office/officeart/2005/8/quickstyle/simple1" qsCatId="simple" csTypeId="urn:microsoft.com/office/officeart/2005/8/colors/colorful1#2" csCatId="colorful" phldr="1"/>
      <dgm:spPr/>
      <dgm:t>
        <a:bodyPr/>
        <a:lstStyle/>
        <a:p>
          <a:endParaRPr lang="en-US"/>
        </a:p>
      </dgm:t>
    </dgm:pt>
    <dgm:pt modelId="{3712FA2D-2D22-4994-BB1D-FD450F54BE30}">
      <dgm:prSet phldrT="[Text]" custT="1"/>
      <dgm:spPr>
        <a:xfrm>
          <a:off x="89002" y="-5"/>
          <a:ext cx="2310753" cy="266063"/>
        </a:xfrm>
      </dgm:spPr>
      <dgm:t>
        <a:bodyPr/>
        <a:lstStyle/>
        <a:p>
          <a:r>
            <a:rPr lang="en-US" sz="1600" dirty="0" smtClean="0">
              <a:latin typeface="Cambria"/>
              <a:ea typeface="+mn-ea"/>
              <a:cs typeface="+mn-cs"/>
            </a:rPr>
            <a:t>Governance Arrangement level</a:t>
          </a:r>
          <a:endParaRPr lang="en-US" sz="1600" dirty="0">
            <a:latin typeface="Cambria"/>
            <a:ea typeface="+mn-ea"/>
            <a:cs typeface="+mn-cs"/>
          </a:endParaRPr>
        </a:p>
      </dgm:t>
    </dgm:pt>
    <dgm:pt modelId="{8CED8B48-8B9E-43B7-9047-A7ADD53DAA5A}" type="parTrans" cxnId="{9CD72C13-E405-4989-A90F-725EDE58E945}">
      <dgm:prSet/>
      <dgm:spPr/>
      <dgm:t>
        <a:bodyPr/>
        <a:lstStyle/>
        <a:p>
          <a:endParaRPr lang="en-US" sz="1100"/>
        </a:p>
      </dgm:t>
    </dgm:pt>
    <dgm:pt modelId="{9F2822A2-5F28-40CF-B878-3DFC4C9EA3A7}" type="sibTrans" cxnId="{9CD72C13-E405-4989-A90F-725EDE58E945}">
      <dgm:prSet/>
      <dgm:spPr/>
      <dgm:t>
        <a:bodyPr/>
        <a:lstStyle/>
        <a:p>
          <a:endParaRPr lang="en-US" sz="1100"/>
        </a:p>
      </dgm:t>
    </dgm:pt>
    <dgm:pt modelId="{E77D31CE-A525-4BE8-82DD-CE6FBD149C1A}">
      <dgm:prSet phldrT="[Text]" custT="1"/>
      <dgm:spPr>
        <a:xfrm>
          <a:off x="4012" y="256106"/>
          <a:ext cx="2310753" cy="4611599"/>
        </a:xfrm>
      </dgm:spPr>
      <dgm:t>
        <a:bodyPr/>
        <a:lstStyle/>
        <a:p>
          <a:r>
            <a:rPr lang="en-US" sz="1100" dirty="0" smtClean="0">
              <a:latin typeface="Cambria"/>
              <a:ea typeface="+mn-ea"/>
              <a:cs typeface="+mn-cs"/>
            </a:rPr>
            <a:t>Political commitment and national ownership of package</a:t>
          </a:r>
          <a:endParaRPr lang="en-US" sz="1100" dirty="0">
            <a:latin typeface="Cambria"/>
            <a:ea typeface="+mn-ea"/>
            <a:cs typeface="+mn-cs"/>
          </a:endParaRPr>
        </a:p>
      </dgm:t>
    </dgm:pt>
    <dgm:pt modelId="{487FC150-9B2F-4C0A-9FDA-DCE7AD8FBA36}" type="parTrans" cxnId="{972CE6A8-8998-43FC-B5F2-8E33BD7BA3FB}">
      <dgm:prSet/>
      <dgm:spPr/>
      <dgm:t>
        <a:bodyPr/>
        <a:lstStyle/>
        <a:p>
          <a:endParaRPr lang="en-US" sz="1100"/>
        </a:p>
      </dgm:t>
    </dgm:pt>
    <dgm:pt modelId="{8717D386-2E35-49FF-8E4D-A673E438201C}" type="sibTrans" cxnId="{972CE6A8-8998-43FC-B5F2-8E33BD7BA3FB}">
      <dgm:prSet/>
      <dgm:spPr/>
      <dgm:t>
        <a:bodyPr/>
        <a:lstStyle/>
        <a:p>
          <a:endParaRPr lang="en-US" sz="1100"/>
        </a:p>
      </dgm:t>
    </dgm:pt>
    <dgm:pt modelId="{CC685F8D-2A3B-457C-8072-452FC4E1D5BA}">
      <dgm:prSet phldrT="[Text]" custT="1"/>
      <dgm:spPr>
        <a:xfrm>
          <a:off x="4012" y="256106"/>
          <a:ext cx="2310753" cy="4611599"/>
        </a:xfrm>
      </dgm:spPr>
      <dgm:t>
        <a:bodyPr/>
        <a:lstStyle/>
        <a:p>
          <a:r>
            <a:rPr lang="en-US" sz="1100" dirty="0" smtClean="0">
              <a:latin typeface="Cambria"/>
              <a:ea typeface="+mn-ea"/>
              <a:cs typeface="+mn-cs"/>
            </a:rPr>
            <a:t>Involvement of all key actors including local authorities, PHC health workforce and package beneficiaries </a:t>
          </a:r>
          <a:endParaRPr lang="en-US" sz="1100" dirty="0">
            <a:latin typeface="Cambria"/>
            <a:ea typeface="+mn-ea"/>
            <a:cs typeface="+mn-cs"/>
          </a:endParaRPr>
        </a:p>
      </dgm:t>
    </dgm:pt>
    <dgm:pt modelId="{0F2F1909-0FB0-4009-9027-CFF5BBEF4CDA}" type="parTrans" cxnId="{048C2F60-5A8B-45ED-A296-25937FEC41C0}">
      <dgm:prSet/>
      <dgm:spPr/>
      <dgm:t>
        <a:bodyPr/>
        <a:lstStyle/>
        <a:p>
          <a:endParaRPr lang="en-US" sz="1100"/>
        </a:p>
      </dgm:t>
    </dgm:pt>
    <dgm:pt modelId="{E5DF17E7-D6F1-42D9-AD75-318116CCC3EA}" type="sibTrans" cxnId="{048C2F60-5A8B-45ED-A296-25937FEC41C0}">
      <dgm:prSet/>
      <dgm:spPr/>
      <dgm:t>
        <a:bodyPr/>
        <a:lstStyle/>
        <a:p>
          <a:endParaRPr lang="en-US" sz="1100"/>
        </a:p>
      </dgm:t>
    </dgm:pt>
    <dgm:pt modelId="{E2C7E49C-625B-4576-AE1D-61238F5640E2}">
      <dgm:prSet phldrT="[Text]" custT="1"/>
      <dgm:spPr>
        <a:xfrm>
          <a:off x="2640335" y="-9956"/>
          <a:ext cx="2310753" cy="266063"/>
        </a:xfrm>
      </dgm:spPr>
      <dgm:t>
        <a:bodyPr/>
        <a:lstStyle/>
        <a:p>
          <a:r>
            <a:rPr lang="en-US" sz="1600" dirty="0" smtClean="0">
              <a:latin typeface="Cambria"/>
              <a:ea typeface="+mn-ea"/>
              <a:cs typeface="+mn-cs"/>
            </a:rPr>
            <a:t>Financial Arrangement level</a:t>
          </a:r>
          <a:endParaRPr lang="en-US" sz="1600" dirty="0">
            <a:latin typeface="Cambria"/>
            <a:ea typeface="+mn-ea"/>
            <a:cs typeface="+mn-cs"/>
          </a:endParaRPr>
        </a:p>
      </dgm:t>
    </dgm:pt>
    <dgm:pt modelId="{C9EFE71F-6246-42F8-AB55-229CF5A40AF5}" type="parTrans" cxnId="{1F853B9C-C5FE-4EAD-9917-126BC95F3D34}">
      <dgm:prSet/>
      <dgm:spPr/>
      <dgm:t>
        <a:bodyPr/>
        <a:lstStyle/>
        <a:p>
          <a:endParaRPr lang="en-US" sz="1100"/>
        </a:p>
      </dgm:t>
    </dgm:pt>
    <dgm:pt modelId="{F34F49EA-B59A-4239-9A74-A792DEC39274}" type="sibTrans" cxnId="{1F853B9C-C5FE-4EAD-9917-126BC95F3D34}">
      <dgm:prSet/>
      <dgm:spPr/>
      <dgm:t>
        <a:bodyPr/>
        <a:lstStyle/>
        <a:p>
          <a:endParaRPr lang="en-US" sz="1100"/>
        </a:p>
      </dgm:t>
    </dgm:pt>
    <dgm:pt modelId="{3E8E42C1-ECF4-470A-8AE3-EA083F1A50A1}">
      <dgm:prSet phldrT="[Text]" custT="1"/>
      <dgm:spPr>
        <a:xfrm>
          <a:off x="5274278" y="-9956"/>
          <a:ext cx="2310753" cy="266063"/>
        </a:xfrm>
      </dgm:spPr>
      <dgm:t>
        <a:bodyPr/>
        <a:lstStyle/>
        <a:p>
          <a:r>
            <a:rPr lang="en-US" sz="1600" dirty="0" smtClean="0">
              <a:latin typeface="Cambria"/>
              <a:ea typeface="+mn-ea"/>
              <a:cs typeface="+mn-cs"/>
            </a:rPr>
            <a:t>Delivery Arrangement level</a:t>
          </a:r>
          <a:endParaRPr lang="en-US" sz="1600" dirty="0">
            <a:latin typeface="Cambria"/>
            <a:ea typeface="+mn-ea"/>
            <a:cs typeface="+mn-cs"/>
          </a:endParaRPr>
        </a:p>
      </dgm:t>
    </dgm:pt>
    <dgm:pt modelId="{139409F9-A15A-4E86-800B-46BBB641E1DC}" type="parTrans" cxnId="{7417BF44-29E6-49F0-9D1A-E962A8CB2CD1}">
      <dgm:prSet/>
      <dgm:spPr/>
      <dgm:t>
        <a:bodyPr/>
        <a:lstStyle/>
        <a:p>
          <a:endParaRPr lang="en-US" sz="1100"/>
        </a:p>
      </dgm:t>
    </dgm:pt>
    <dgm:pt modelId="{CDC3A405-6C5C-474B-91C1-6514253A5C27}" type="sibTrans" cxnId="{7417BF44-29E6-49F0-9D1A-E962A8CB2CD1}">
      <dgm:prSet/>
      <dgm:spPr/>
      <dgm:t>
        <a:bodyPr/>
        <a:lstStyle/>
        <a:p>
          <a:endParaRPr lang="en-US" sz="1100"/>
        </a:p>
      </dgm:t>
    </dgm:pt>
    <dgm:pt modelId="{FFFF938A-63C8-48E3-8CD5-8050E1A59634}">
      <dgm:prSet phldrT="[Text]" custT="1"/>
      <dgm:spPr>
        <a:xfrm>
          <a:off x="5274278" y="256106"/>
          <a:ext cx="2310753" cy="4611599"/>
        </a:xfrm>
      </dgm:spPr>
      <dgm:t>
        <a:bodyPr/>
        <a:lstStyle/>
        <a:p>
          <a:r>
            <a:rPr lang="en-US" sz="1100" dirty="0" smtClean="0">
              <a:latin typeface="Cambria"/>
              <a:ea typeface="+mn-ea"/>
              <a:cs typeface="+mn-cs"/>
            </a:rPr>
            <a:t>Availability of a sufficient, well-trained, gender-sensitive and motivated health workforce</a:t>
          </a:r>
          <a:endParaRPr lang="en-US" sz="1100" dirty="0">
            <a:latin typeface="Cambria"/>
            <a:ea typeface="+mn-ea"/>
            <a:cs typeface="+mn-cs"/>
          </a:endParaRPr>
        </a:p>
      </dgm:t>
    </dgm:pt>
    <dgm:pt modelId="{0EE3DDF7-6C8C-4E51-A29E-CF076B0FBB8A}" type="parTrans" cxnId="{19CC42EB-9173-4C31-91A9-70F2764FF4B5}">
      <dgm:prSet/>
      <dgm:spPr/>
      <dgm:t>
        <a:bodyPr/>
        <a:lstStyle/>
        <a:p>
          <a:endParaRPr lang="en-US" sz="1100"/>
        </a:p>
      </dgm:t>
    </dgm:pt>
    <dgm:pt modelId="{DA1BA734-0925-4BC8-AB5D-2B8CCE2C991B}" type="sibTrans" cxnId="{19CC42EB-9173-4C31-91A9-70F2764FF4B5}">
      <dgm:prSet/>
      <dgm:spPr/>
      <dgm:t>
        <a:bodyPr/>
        <a:lstStyle/>
        <a:p>
          <a:endParaRPr lang="en-US" sz="1100"/>
        </a:p>
      </dgm:t>
    </dgm:pt>
    <dgm:pt modelId="{9EE2C4FD-613F-4AFC-827B-6B9D7492B227}">
      <dgm:prSet phldrT="[Text]" custT="1"/>
      <dgm:spPr>
        <a:xfrm>
          <a:off x="4012" y="256106"/>
          <a:ext cx="2310753" cy="4611599"/>
        </a:xfrm>
      </dgm:spPr>
      <dgm:t>
        <a:bodyPr/>
        <a:lstStyle/>
        <a:p>
          <a:r>
            <a:rPr lang="en-US" sz="1100" smtClean="0">
              <a:latin typeface="Cambria"/>
              <a:ea typeface="+mn-ea"/>
              <a:cs typeface="+mn-cs"/>
            </a:rPr>
            <a:t>Establishment of a legal and regulatory framework linking implementation to the overall health system reform</a:t>
          </a:r>
          <a:endParaRPr lang="en-US" sz="1100" dirty="0">
            <a:latin typeface="Cambria"/>
            <a:ea typeface="+mn-ea"/>
            <a:cs typeface="+mn-cs"/>
          </a:endParaRPr>
        </a:p>
      </dgm:t>
    </dgm:pt>
    <dgm:pt modelId="{4709196B-B2DD-43AD-96C1-9081BD342D46}" type="parTrans" cxnId="{4B5A3EC0-AE37-4E31-AC61-5D759CBA3675}">
      <dgm:prSet/>
      <dgm:spPr/>
      <dgm:t>
        <a:bodyPr/>
        <a:lstStyle/>
        <a:p>
          <a:endParaRPr lang="en-US" sz="1100"/>
        </a:p>
      </dgm:t>
    </dgm:pt>
    <dgm:pt modelId="{8C2AD5C4-AD78-41AF-8978-583501E643BB}" type="sibTrans" cxnId="{4B5A3EC0-AE37-4E31-AC61-5D759CBA3675}">
      <dgm:prSet/>
      <dgm:spPr/>
      <dgm:t>
        <a:bodyPr/>
        <a:lstStyle/>
        <a:p>
          <a:endParaRPr lang="en-US" sz="1100"/>
        </a:p>
      </dgm:t>
    </dgm:pt>
    <dgm:pt modelId="{7D9F3B55-6322-4A4A-988A-118AF7235877}">
      <dgm:prSet phldrT="[Text]" custT="1"/>
      <dgm:spPr>
        <a:xfrm>
          <a:off x="4012" y="256106"/>
          <a:ext cx="2310753" cy="4611599"/>
        </a:xfrm>
      </dgm:spPr>
      <dgm:t>
        <a:bodyPr/>
        <a:lstStyle/>
        <a:p>
          <a:r>
            <a:rPr lang="en-US" sz="1100" dirty="0" smtClean="0">
              <a:latin typeface="Cambria"/>
              <a:ea typeface="+mn-ea"/>
              <a:cs typeface="+mn-cs"/>
            </a:rPr>
            <a:t>Clarity on authority and autonomy in making decisions  related to the package</a:t>
          </a:r>
          <a:endParaRPr lang="en-US" sz="1100" dirty="0">
            <a:latin typeface="Cambria"/>
            <a:ea typeface="+mn-ea"/>
            <a:cs typeface="+mn-cs"/>
          </a:endParaRPr>
        </a:p>
      </dgm:t>
    </dgm:pt>
    <dgm:pt modelId="{19D15625-752E-4127-83B0-8B88AEC76F20}" type="parTrans" cxnId="{E28EE855-CDCF-494A-8FFD-D824BB9E23D8}">
      <dgm:prSet/>
      <dgm:spPr/>
      <dgm:t>
        <a:bodyPr/>
        <a:lstStyle/>
        <a:p>
          <a:endParaRPr lang="en-US" sz="1100"/>
        </a:p>
      </dgm:t>
    </dgm:pt>
    <dgm:pt modelId="{C34B0185-9E3B-4F7F-BEBC-3C6A34C51F02}" type="sibTrans" cxnId="{E28EE855-CDCF-494A-8FFD-D824BB9E23D8}">
      <dgm:prSet/>
      <dgm:spPr/>
      <dgm:t>
        <a:bodyPr/>
        <a:lstStyle/>
        <a:p>
          <a:endParaRPr lang="en-US" sz="1100"/>
        </a:p>
      </dgm:t>
    </dgm:pt>
    <dgm:pt modelId="{22C6459D-C449-4084-AE95-529E1A7C08AC}">
      <dgm:prSet phldrT="[Text]" custT="1"/>
      <dgm:spPr>
        <a:xfrm>
          <a:off x="2640335" y="256106"/>
          <a:ext cx="2310753" cy="4611599"/>
        </a:xfrm>
      </dgm:spPr>
      <dgm:t>
        <a:bodyPr/>
        <a:lstStyle/>
        <a:p>
          <a:r>
            <a:rPr lang="en-US" sz="1100" smtClean="0">
              <a:latin typeface="Cambria"/>
              <a:ea typeface="+mn-ea"/>
              <a:cs typeface="+mn-cs"/>
            </a:rPr>
            <a:t>A simplified pricing lists for the services covered by the package</a:t>
          </a:r>
          <a:endParaRPr lang="en-US" sz="1100" dirty="0">
            <a:latin typeface="Cambria"/>
            <a:ea typeface="+mn-ea"/>
            <a:cs typeface="+mn-cs"/>
          </a:endParaRPr>
        </a:p>
      </dgm:t>
    </dgm:pt>
    <dgm:pt modelId="{F9A632C8-4CFB-4FB0-8D9A-9CD0715253F1}" type="parTrans" cxnId="{31C556C9-3AE8-431C-9DDB-2C41C0147D05}">
      <dgm:prSet/>
      <dgm:spPr/>
      <dgm:t>
        <a:bodyPr/>
        <a:lstStyle/>
        <a:p>
          <a:endParaRPr lang="en-US" sz="1100"/>
        </a:p>
      </dgm:t>
    </dgm:pt>
    <dgm:pt modelId="{D577A8B9-EA49-41F6-9E57-2DA7742B1A5E}" type="sibTrans" cxnId="{31C556C9-3AE8-431C-9DDB-2C41C0147D05}">
      <dgm:prSet/>
      <dgm:spPr/>
      <dgm:t>
        <a:bodyPr/>
        <a:lstStyle/>
        <a:p>
          <a:endParaRPr lang="en-US" sz="1100"/>
        </a:p>
      </dgm:t>
    </dgm:pt>
    <dgm:pt modelId="{EAC59701-F3FA-426A-A9DF-854B44C32450}">
      <dgm:prSet phldrT="[Text]" custT="1"/>
      <dgm:spPr>
        <a:xfrm>
          <a:off x="2640335" y="256106"/>
          <a:ext cx="2310753" cy="4611599"/>
        </a:xfrm>
      </dgm:spPr>
      <dgm:t>
        <a:bodyPr/>
        <a:lstStyle/>
        <a:p>
          <a:r>
            <a:rPr lang="en-US" sz="1100" smtClean="0">
              <a:latin typeface="Cambria"/>
              <a:ea typeface="+mn-ea"/>
              <a:cs typeface="+mn-cs"/>
            </a:rPr>
            <a:t>Linking package  implementation to health financing reform (including resource allocation decisions and budgeting)</a:t>
          </a:r>
          <a:endParaRPr lang="en-US" sz="1100" dirty="0">
            <a:latin typeface="Cambria"/>
            <a:ea typeface="+mn-ea"/>
            <a:cs typeface="+mn-cs"/>
          </a:endParaRPr>
        </a:p>
      </dgm:t>
    </dgm:pt>
    <dgm:pt modelId="{E56E6D1B-1C57-48EB-B391-8AF655C14595}" type="parTrans" cxnId="{A01B42BF-8AE8-4BF3-BB3D-2EE4286CFC71}">
      <dgm:prSet/>
      <dgm:spPr/>
      <dgm:t>
        <a:bodyPr/>
        <a:lstStyle/>
        <a:p>
          <a:endParaRPr lang="en-US" sz="1100"/>
        </a:p>
      </dgm:t>
    </dgm:pt>
    <dgm:pt modelId="{86480CF4-8003-41CB-AE8C-299DA185EAE0}" type="sibTrans" cxnId="{A01B42BF-8AE8-4BF3-BB3D-2EE4286CFC71}">
      <dgm:prSet/>
      <dgm:spPr/>
      <dgm:t>
        <a:bodyPr/>
        <a:lstStyle/>
        <a:p>
          <a:endParaRPr lang="en-US" sz="1100"/>
        </a:p>
      </dgm:t>
    </dgm:pt>
    <dgm:pt modelId="{8E95EBC2-9696-406D-8BB0-6FB5A96A21CA}">
      <dgm:prSet phldrT="[Text]" custT="1"/>
      <dgm:spPr>
        <a:xfrm>
          <a:off x="5274278" y="256106"/>
          <a:ext cx="2310753" cy="4611599"/>
        </a:xfrm>
      </dgm:spPr>
      <dgm:t>
        <a:bodyPr/>
        <a:lstStyle/>
        <a:p>
          <a:r>
            <a:rPr lang="en-US" sz="1100" smtClean="0">
              <a:latin typeface="Cambria"/>
              <a:ea typeface="+mn-ea"/>
              <a:cs typeface="+mn-cs"/>
            </a:rPr>
            <a:t>A supportive work environment</a:t>
          </a:r>
          <a:endParaRPr lang="en-US" sz="1100" dirty="0">
            <a:latin typeface="Cambria"/>
            <a:ea typeface="+mn-ea"/>
            <a:cs typeface="+mn-cs"/>
          </a:endParaRPr>
        </a:p>
      </dgm:t>
    </dgm:pt>
    <dgm:pt modelId="{CCD6BD36-8068-43E3-804A-E09D62D106BC}" type="parTrans" cxnId="{86433FB0-E490-49A3-A596-B4F3BB7FED2D}">
      <dgm:prSet/>
      <dgm:spPr/>
      <dgm:t>
        <a:bodyPr/>
        <a:lstStyle/>
        <a:p>
          <a:endParaRPr lang="en-US" sz="1100"/>
        </a:p>
      </dgm:t>
    </dgm:pt>
    <dgm:pt modelId="{1A12894D-E457-4ACC-A882-238C06A61D85}" type="sibTrans" cxnId="{86433FB0-E490-49A3-A596-B4F3BB7FED2D}">
      <dgm:prSet/>
      <dgm:spPr/>
      <dgm:t>
        <a:bodyPr/>
        <a:lstStyle/>
        <a:p>
          <a:endParaRPr lang="en-US" sz="1100"/>
        </a:p>
      </dgm:t>
    </dgm:pt>
    <dgm:pt modelId="{A7F32607-17D4-4D58-8C2D-CE4A9B3DBBAB}">
      <dgm:prSet phldrT="[Text]" custT="1"/>
      <dgm:spPr>
        <a:xfrm>
          <a:off x="5274278" y="256106"/>
          <a:ext cx="2310753" cy="4611599"/>
        </a:xfrm>
      </dgm:spPr>
      <dgm:t>
        <a:bodyPr/>
        <a:lstStyle/>
        <a:p>
          <a:r>
            <a:rPr lang="en-US" sz="1100" smtClean="0">
              <a:latin typeface="Cambria"/>
              <a:ea typeface="+mn-ea"/>
              <a:cs typeface="+mn-cs"/>
            </a:rPr>
            <a:t>Incorporation of equity as a priority in delivering package</a:t>
          </a:r>
          <a:endParaRPr lang="en-US" sz="1100" dirty="0">
            <a:latin typeface="Cambria"/>
            <a:ea typeface="+mn-ea"/>
            <a:cs typeface="+mn-cs"/>
          </a:endParaRPr>
        </a:p>
      </dgm:t>
    </dgm:pt>
    <dgm:pt modelId="{74C13276-1FD8-486D-99BA-248681CDAAF6}" type="parTrans" cxnId="{3C6EC545-0C28-4AAD-924E-74A699A2B7B8}">
      <dgm:prSet/>
      <dgm:spPr/>
      <dgm:t>
        <a:bodyPr/>
        <a:lstStyle/>
        <a:p>
          <a:endParaRPr lang="en-US" sz="1100"/>
        </a:p>
      </dgm:t>
    </dgm:pt>
    <dgm:pt modelId="{11CA4B55-8C2E-4AF5-8D20-39CC625C1B77}" type="sibTrans" cxnId="{3C6EC545-0C28-4AAD-924E-74A699A2B7B8}">
      <dgm:prSet/>
      <dgm:spPr/>
      <dgm:t>
        <a:bodyPr/>
        <a:lstStyle/>
        <a:p>
          <a:endParaRPr lang="en-US" sz="1100"/>
        </a:p>
      </dgm:t>
    </dgm:pt>
    <dgm:pt modelId="{61087974-FFDB-4CCD-B5F7-838E1AF2A10D}">
      <dgm:prSet phldrT="[Text]" custT="1"/>
      <dgm:spPr>
        <a:xfrm>
          <a:off x="5274278" y="256106"/>
          <a:ext cx="2310753" cy="4611599"/>
        </a:xfrm>
      </dgm:spPr>
      <dgm:t>
        <a:bodyPr/>
        <a:lstStyle/>
        <a:p>
          <a:r>
            <a:rPr lang="en-US" sz="1100" dirty="0" smtClean="0">
              <a:latin typeface="Cambria"/>
              <a:ea typeface="+mn-ea"/>
              <a:cs typeface="+mn-cs"/>
            </a:rPr>
            <a:t>Dedication and discipline  of PHC  management and frontline staff to adopt and commit to the package </a:t>
          </a:r>
          <a:endParaRPr lang="en-US" sz="1100" dirty="0">
            <a:latin typeface="Cambria"/>
            <a:ea typeface="+mn-ea"/>
            <a:cs typeface="+mn-cs"/>
          </a:endParaRPr>
        </a:p>
      </dgm:t>
    </dgm:pt>
    <dgm:pt modelId="{3F0D25F5-5B66-40D9-AA1F-FF71BEC59EC6}" type="sibTrans" cxnId="{A4E9C102-7AA8-4EDD-B859-ADC00F79D64F}">
      <dgm:prSet/>
      <dgm:spPr/>
      <dgm:t>
        <a:bodyPr/>
        <a:lstStyle/>
        <a:p>
          <a:endParaRPr lang="en-US" sz="1100"/>
        </a:p>
      </dgm:t>
    </dgm:pt>
    <dgm:pt modelId="{0560725C-1E32-42EF-A1DB-02DE9F753BB0}" type="parTrans" cxnId="{A4E9C102-7AA8-4EDD-B859-ADC00F79D64F}">
      <dgm:prSet/>
      <dgm:spPr/>
      <dgm:t>
        <a:bodyPr/>
        <a:lstStyle/>
        <a:p>
          <a:endParaRPr lang="en-US" sz="1100"/>
        </a:p>
      </dgm:t>
    </dgm:pt>
    <dgm:pt modelId="{87C24E9E-8C12-4C2A-A46F-EC67548F7B07}">
      <dgm:prSet phldrT="[Text]" custT="1"/>
      <dgm:spPr>
        <a:xfrm>
          <a:off x="5274278" y="256106"/>
          <a:ext cx="2310753" cy="4611599"/>
        </a:xfrm>
      </dgm:spPr>
      <dgm:t>
        <a:bodyPr/>
        <a:lstStyle/>
        <a:p>
          <a:r>
            <a:rPr lang="en-US" sz="1100" dirty="0" smtClean="0">
              <a:latin typeface="Cambria"/>
              <a:ea typeface="+mn-ea"/>
              <a:cs typeface="+mn-cs"/>
            </a:rPr>
            <a:t>A respected and functioning PHC network with the appropriate level of accessibility and  geographical coverage</a:t>
          </a:r>
          <a:endParaRPr lang="en-US" sz="1100" dirty="0">
            <a:latin typeface="Cambria"/>
            <a:ea typeface="+mn-ea"/>
            <a:cs typeface="+mn-cs"/>
          </a:endParaRPr>
        </a:p>
      </dgm:t>
    </dgm:pt>
    <dgm:pt modelId="{384558F6-49EF-485D-85A9-5557F2B3ABEA}" type="parTrans" cxnId="{D94391CD-6570-4DB8-B320-F81F4C3686AD}">
      <dgm:prSet/>
      <dgm:spPr/>
      <dgm:t>
        <a:bodyPr/>
        <a:lstStyle/>
        <a:p>
          <a:endParaRPr lang="en-US" sz="1100"/>
        </a:p>
      </dgm:t>
    </dgm:pt>
    <dgm:pt modelId="{C08ED54C-BF69-4026-AE3E-FBB465AA009C}" type="sibTrans" cxnId="{D94391CD-6570-4DB8-B320-F81F4C3686AD}">
      <dgm:prSet/>
      <dgm:spPr/>
      <dgm:t>
        <a:bodyPr/>
        <a:lstStyle/>
        <a:p>
          <a:endParaRPr lang="en-US" sz="1100"/>
        </a:p>
      </dgm:t>
    </dgm:pt>
    <dgm:pt modelId="{CB03095A-85A3-47E8-ABF8-8C99F9D71191}">
      <dgm:prSet phldrT="[Text]" custT="1"/>
      <dgm:spPr>
        <a:xfrm>
          <a:off x="4012" y="256106"/>
          <a:ext cx="2310753" cy="4611599"/>
        </a:xfrm>
      </dgm:spPr>
      <dgm:t>
        <a:bodyPr/>
        <a:lstStyle/>
        <a:p>
          <a:r>
            <a:rPr lang="en-US" sz="1100" smtClean="0">
              <a:latin typeface="Cambria"/>
              <a:ea typeface="+mn-ea"/>
              <a:cs typeface="+mn-cs"/>
            </a:rPr>
            <a:t>Institutionalization of monitoring and evaluation as part of the health information system of the government</a:t>
          </a:r>
          <a:endParaRPr lang="en-US" sz="1100" dirty="0">
            <a:latin typeface="Cambria"/>
            <a:ea typeface="+mn-ea"/>
            <a:cs typeface="+mn-cs"/>
          </a:endParaRPr>
        </a:p>
      </dgm:t>
    </dgm:pt>
    <dgm:pt modelId="{06CF873B-7B23-461A-A73B-1024B1AC1118}" type="sibTrans" cxnId="{45A7DABA-2F7E-4CDA-BB10-428D4C3D43A5}">
      <dgm:prSet/>
      <dgm:spPr/>
      <dgm:t>
        <a:bodyPr/>
        <a:lstStyle/>
        <a:p>
          <a:endParaRPr lang="en-US" sz="1100"/>
        </a:p>
      </dgm:t>
    </dgm:pt>
    <dgm:pt modelId="{89ED70E9-9BA9-4F33-8D52-4C9D6B1FE3BE}" type="parTrans" cxnId="{45A7DABA-2F7E-4CDA-BB10-428D4C3D43A5}">
      <dgm:prSet/>
      <dgm:spPr/>
      <dgm:t>
        <a:bodyPr/>
        <a:lstStyle/>
        <a:p>
          <a:endParaRPr lang="en-US" sz="1100"/>
        </a:p>
      </dgm:t>
    </dgm:pt>
    <dgm:pt modelId="{38EF843D-2851-4902-944E-CEB746C16997}">
      <dgm:prSet phldrT="[Text]" custT="1"/>
      <dgm:spPr>
        <a:xfrm>
          <a:off x="4012" y="256106"/>
          <a:ext cx="2310753" cy="4611599"/>
        </a:xfrm>
      </dgm:spPr>
      <dgm:t>
        <a:bodyPr/>
        <a:lstStyle/>
        <a:p>
          <a:r>
            <a:rPr lang="en-US" sz="1100" smtClean="0">
              <a:latin typeface="Cambria"/>
              <a:ea typeface="+mn-ea"/>
              <a:cs typeface="+mn-cs"/>
            </a:rPr>
            <a:t>Awareness campaigns targeted at all key stakeholders</a:t>
          </a:r>
          <a:endParaRPr lang="en-US" sz="1100" dirty="0">
            <a:latin typeface="Cambria"/>
            <a:ea typeface="+mn-ea"/>
            <a:cs typeface="+mn-cs"/>
          </a:endParaRPr>
        </a:p>
      </dgm:t>
    </dgm:pt>
    <dgm:pt modelId="{9EE3CF0D-DF82-4563-8272-628292EC249D}" type="sibTrans" cxnId="{CD713C86-3D8B-420D-BC3A-5001162553FA}">
      <dgm:prSet/>
      <dgm:spPr/>
      <dgm:t>
        <a:bodyPr/>
        <a:lstStyle/>
        <a:p>
          <a:endParaRPr lang="en-US" sz="1100"/>
        </a:p>
      </dgm:t>
    </dgm:pt>
    <dgm:pt modelId="{06AC6D55-B4A7-45FC-AFA2-27308008D725}" type="parTrans" cxnId="{CD713C86-3D8B-420D-BC3A-5001162553FA}">
      <dgm:prSet/>
      <dgm:spPr/>
      <dgm:t>
        <a:bodyPr/>
        <a:lstStyle/>
        <a:p>
          <a:endParaRPr lang="en-US" sz="1100"/>
        </a:p>
      </dgm:t>
    </dgm:pt>
    <dgm:pt modelId="{31B9AE61-CD9C-4F17-949F-D67A4C288A30}">
      <dgm:prSet phldrT="[Text]" custT="1"/>
      <dgm:spPr>
        <a:xfrm>
          <a:off x="4012" y="256106"/>
          <a:ext cx="2310753" cy="4611599"/>
        </a:xfrm>
      </dgm:spPr>
      <dgm:t>
        <a:bodyPr/>
        <a:lstStyle/>
        <a:p>
          <a:r>
            <a:rPr lang="en-US" sz="1100" smtClean="0">
              <a:latin typeface="Cambria"/>
              <a:ea typeface="+mn-ea"/>
              <a:cs typeface="+mn-cs"/>
            </a:rPr>
            <a:t>Public-private/NGO partnership to extend access to health services</a:t>
          </a:r>
          <a:endParaRPr lang="en-US" sz="1100" dirty="0">
            <a:latin typeface="Cambria"/>
            <a:ea typeface="+mn-ea"/>
            <a:cs typeface="+mn-cs"/>
          </a:endParaRPr>
        </a:p>
      </dgm:t>
    </dgm:pt>
    <dgm:pt modelId="{E8A97BCB-F769-427F-919D-23850D2E6E52}" type="sibTrans" cxnId="{84D80C37-B510-4FB8-97FF-F9803184BD3E}">
      <dgm:prSet/>
      <dgm:spPr/>
      <dgm:t>
        <a:bodyPr/>
        <a:lstStyle/>
        <a:p>
          <a:endParaRPr lang="en-US" sz="1100"/>
        </a:p>
      </dgm:t>
    </dgm:pt>
    <dgm:pt modelId="{842A6B25-B6F4-40B4-BE4A-93A57F38A173}" type="parTrans" cxnId="{84D80C37-B510-4FB8-97FF-F9803184BD3E}">
      <dgm:prSet/>
      <dgm:spPr/>
      <dgm:t>
        <a:bodyPr/>
        <a:lstStyle/>
        <a:p>
          <a:endParaRPr lang="en-US" sz="1100"/>
        </a:p>
      </dgm:t>
    </dgm:pt>
    <dgm:pt modelId="{97CC58C2-E840-4AF0-B3E0-5B94DFC9F81B}">
      <dgm:prSet phldrT="[Text]" custT="1"/>
      <dgm:spPr>
        <a:xfrm>
          <a:off x="4012" y="256106"/>
          <a:ext cx="2310753" cy="4611599"/>
        </a:xfrm>
      </dgm:spPr>
      <dgm:t>
        <a:bodyPr/>
        <a:lstStyle/>
        <a:p>
          <a:r>
            <a:rPr lang="en-US" sz="1100" dirty="0" smtClean="0">
              <a:latin typeface="Cambria"/>
              <a:ea typeface="+mn-ea"/>
              <a:cs typeface="+mn-cs"/>
            </a:rPr>
            <a:t>Strong coordination between the PHC and the community network</a:t>
          </a:r>
          <a:endParaRPr lang="en-US" sz="1100" dirty="0">
            <a:latin typeface="Cambria"/>
            <a:ea typeface="+mn-ea"/>
            <a:cs typeface="+mn-cs"/>
          </a:endParaRPr>
        </a:p>
      </dgm:t>
    </dgm:pt>
    <dgm:pt modelId="{E3A6DE9C-2B3D-4D4D-9E2F-47567A1B1ED9}" type="sibTrans" cxnId="{3D64F42E-7021-4720-9DB7-8883C868D8A2}">
      <dgm:prSet/>
      <dgm:spPr/>
      <dgm:t>
        <a:bodyPr/>
        <a:lstStyle/>
        <a:p>
          <a:endParaRPr lang="en-US" sz="1100"/>
        </a:p>
      </dgm:t>
    </dgm:pt>
    <dgm:pt modelId="{366C2240-AF68-4A4F-AB15-A50E59DBD91F}" type="parTrans" cxnId="{3D64F42E-7021-4720-9DB7-8883C868D8A2}">
      <dgm:prSet/>
      <dgm:spPr/>
      <dgm:t>
        <a:bodyPr/>
        <a:lstStyle/>
        <a:p>
          <a:endParaRPr lang="en-US" sz="1100"/>
        </a:p>
      </dgm:t>
    </dgm:pt>
    <dgm:pt modelId="{3E5A3EDF-0B86-4C4A-94B4-2CE210A180FB}">
      <dgm:prSet phldrT="[Text]" custT="1"/>
      <dgm:spPr>
        <a:xfrm>
          <a:off x="4012" y="256106"/>
          <a:ext cx="2310753" cy="4611599"/>
        </a:xfrm>
      </dgm:spPr>
      <dgm:t>
        <a:bodyPr/>
        <a:lstStyle/>
        <a:p>
          <a:r>
            <a:rPr lang="en-US" sz="1100" dirty="0" smtClean="0">
              <a:latin typeface="Cambria"/>
              <a:ea typeface="+mn-ea"/>
              <a:cs typeface="+mn-cs"/>
            </a:rPr>
            <a:t>Proper dialogue between policymakers and frontline implementers on the role and purpose of the package</a:t>
          </a:r>
          <a:endParaRPr lang="en-US" sz="1100" dirty="0">
            <a:latin typeface="Cambria"/>
            <a:ea typeface="+mn-ea"/>
            <a:cs typeface="+mn-cs"/>
          </a:endParaRPr>
        </a:p>
      </dgm:t>
    </dgm:pt>
    <dgm:pt modelId="{6E173785-E182-45B0-A96C-310B285DFB45}" type="sibTrans" cxnId="{951B65CC-16F5-4115-8AF3-2497BEC139C2}">
      <dgm:prSet/>
      <dgm:spPr/>
      <dgm:t>
        <a:bodyPr/>
        <a:lstStyle/>
        <a:p>
          <a:endParaRPr lang="en-US" sz="1100"/>
        </a:p>
      </dgm:t>
    </dgm:pt>
    <dgm:pt modelId="{682F110D-5A6E-4B9B-B8DB-F3BDAC72392A}" type="parTrans" cxnId="{951B65CC-16F5-4115-8AF3-2497BEC139C2}">
      <dgm:prSet/>
      <dgm:spPr/>
      <dgm:t>
        <a:bodyPr/>
        <a:lstStyle/>
        <a:p>
          <a:endParaRPr lang="en-US" sz="1100"/>
        </a:p>
      </dgm:t>
    </dgm:pt>
    <dgm:pt modelId="{150E760B-E145-4F9E-BE8D-F369ACC0BCE8}">
      <dgm:prSet phldrT="[Text]" custT="1"/>
      <dgm:spPr>
        <a:xfrm>
          <a:off x="2640335" y="256106"/>
          <a:ext cx="2310753" cy="4611599"/>
        </a:xfrm>
      </dgm:spPr>
      <dgm:t>
        <a:bodyPr/>
        <a:lstStyle/>
        <a:p>
          <a:r>
            <a:rPr lang="en-US" sz="1100" smtClean="0">
              <a:latin typeface="Cambria"/>
              <a:ea typeface="+mn-ea"/>
              <a:cs typeface="+mn-cs"/>
            </a:rPr>
            <a:t>Sufficient and timely remuneration to health care providers</a:t>
          </a:r>
          <a:endParaRPr lang="en-US" sz="1100" dirty="0">
            <a:latin typeface="Cambria"/>
            <a:ea typeface="+mn-ea"/>
            <a:cs typeface="+mn-cs"/>
          </a:endParaRPr>
        </a:p>
      </dgm:t>
    </dgm:pt>
    <dgm:pt modelId="{8FC70388-E6A6-4777-A3DB-D68D6CD3D66E}" type="parTrans" cxnId="{7B2FB707-6591-4EC2-9639-E51265EF9D5C}">
      <dgm:prSet/>
      <dgm:spPr/>
      <dgm:t>
        <a:bodyPr/>
        <a:lstStyle/>
        <a:p>
          <a:endParaRPr lang="en-US" sz="1100"/>
        </a:p>
      </dgm:t>
    </dgm:pt>
    <dgm:pt modelId="{072192B8-52E9-46AA-B0C8-32168C6B16DE}" type="sibTrans" cxnId="{7B2FB707-6591-4EC2-9639-E51265EF9D5C}">
      <dgm:prSet/>
      <dgm:spPr/>
      <dgm:t>
        <a:bodyPr/>
        <a:lstStyle/>
        <a:p>
          <a:endParaRPr lang="en-US" sz="1100"/>
        </a:p>
      </dgm:t>
    </dgm:pt>
    <dgm:pt modelId="{6A007196-C00A-4A8B-9B9F-85AD8138430E}">
      <dgm:prSet phldrT="[Text]" custT="1"/>
      <dgm:spPr>
        <a:xfrm>
          <a:off x="2640335" y="256106"/>
          <a:ext cx="2310753" cy="4611599"/>
        </a:xfrm>
      </dgm:spPr>
      <dgm:t>
        <a:bodyPr/>
        <a:lstStyle/>
        <a:p>
          <a:r>
            <a:rPr lang="en-US" sz="1100" dirty="0" smtClean="0">
              <a:latin typeface="Cambria"/>
              <a:ea typeface="+mn-ea"/>
              <a:cs typeface="+mn-cs"/>
            </a:rPr>
            <a:t>Government and donor commitment to financing package and flexibility in exploring new funding mechanisms</a:t>
          </a:r>
          <a:endParaRPr lang="en-US" sz="1100" dirty="0">
            <a:latin typeface="Cambria"/>
            <a:ea typeface="+mn-ea"/>
            <a:cs typeface="+mn-cs"/>
          </a:endParaRPr>
        </a:p>
      </dgm:t>
    </dgm:pt>
    <dgm:pt modelId="{62D3F55F-53C1-4A6B-99E0-05DD67CBB01C}" type="parTrans" cxnId="{932A15BF-9D35-4EFC-89F8-4C19E428AEBB}">
      <dgm:prSet/>
      <dgm:spPr/>
      <dgm:t>
        <a:bodyPr/>
        <a:lstStyle/>
        <a:p>
          <a:endParaRPr lang="en-US" sz="1100"/>
        </a:p>
      </dgm:t>
    </dgm:pt>
    <dgm:pt modelId="{7543E885-F713-404A-A734-746087DF830D}" type="sibTrans" cxnId="{932A15BF-9D35-4EFC-89F8-4C19E428AEBB}">
      <dgm:prSet/>
      <dgm:spPr/>
      <dgm:t>
        <a:bodyPr/>
        <a:lstStyle/>
        <a:p>
          <a:endParaRPr lang="en-US" sz="1100"/>
        </a:p>
      </dgm:t>
    </dgm:pt>
    <dgm:pt modelId="{2D228410-A569-486E-80D0-3BECABF532EE}">
      <dgm:prSet phldrT="[Text]" custT="1"/>
      <dgm:spPr>
        <a:xfrm>
          <a:off x="2640335" y="256106"/>
          <a:ext cx="2310753" cy="4611599"/>
        </a:xfrm>
      </dgm:spPr>
      <dgm:t>
        <a:bodyPr/>
        <a:lstStyle/>
        <a:p>
          <a:r>
            <a:rPr lang="en-US" sz="1100" smtClean="0">
              <a:latin typeface="Cambria"/>
              <a:ea typeface="+mn-ea"/>
              <a:cs typeface="+mn-cs"/>
            </a:rPr>
            <a:t>Regular joint evaluation and rationalization by the MOPH and PHC managers on resource use  to optimize combinations of inputs and minimize resource gap</a:t>
          </a:r>
          <a:endParaRPr lang="en-US" sz="1100" dirty="0">
            <a:latin typeface="Cambria"/>
            <a:ea typeface="+mn-ea"/>
            <a:cs typeface="+mn-cs"/>
          </a:endParaRPr>
        </a:p>
      </dgm:t>
    </dgm:pt>
    <dgm:pt modelId="{4E563258-20C3-466D-A404-C0AFBDCE19FB}" type="parTrans" cxnId="{8F062AE6-9130-4F28-A164-52A53D6D5385}">
      <dgm:prSet/>
      <dgm:spPr/>
      <dgm:t>
        <a:bodyPr/>
        <a:lstStyle/>
        <a:p>
          <a:endParaRPr lang="en-US" sz="1100"/>
        </a:p>
      </dgm:t>
    </dgm:pt>
    <dgm:pt modelId="{F39A63C3-B79C-4F3B-9BC7-6D5BAF133974}" type="sibTrans" cxnId="{8F062AE6-9130-4F28-A164-52A53D6D5385}">
      <dgm:prSet/>
      <dgm:spPr/>
      <dgm:t>
        <a:bodyPr/>
        <a:lstStyle/>
        <a:p>
          <a:endParaRPr lang="en-US" sz="1100"/>
        </a:p>
      </dgm:t>
    </dgm:pt>
    <dgm:pt modelId="{E815857A-CCB0-4339-96C2-D70622F723B9}">
      <dgm:prSet phldrT="[Text]" custT="1"/>
      <dgm:spPr>
        <a:xfrm>
          <a:off x="2640335" y="256106"/>
          <a:ext cx="2310753" cy="4611599"/>
        </a:xfrm>
      </dgm:spPr>
      <dgm:t>
        <a:bodyPr/>
        <a:lstStyle/>
        <a:p>
          <a:r>
            <a:rPr lang="en-US" sz="1100" dirty="0" smtClean="0">
              <a:latin typeface="Cambria"/>
              <a:ea typeface="+mn-ea"/>
              <a:cs typeface="+mn-cs"/>
            </a:rPr>
            <a:t>A simplified list of co-payment categories to simplify cost calculations and achieve better public understanding</a:t>
          </a:r>
          <a:endParaRPr lang="en-US" sz="1100" dirty="0">
            <a:latin typeface="Cambria"/>
            <a:ea typeface="+mn-ea"/>
            <a:cs typeface="+mn-cs"/>
          </a:endParaRPr>
        </a:p>
      </dgm:t>
    </dgm:pt>
    <dgm:pt modelId="{CC969F39-39E4-4099-9087-4A27EBACED7F}" type="parTrans" cxnId="{377DD244-56FB-4425-BF7E-DADA34F86DE3}">
      <dgm:prSet/>
      <dgm:spPr/>
      <dgm:t>
        <a:bodyPr/>
        <a:lstStyle/>
        <a:p>
          <a:endParaRPr lang="en-US" sz="1100"/>
        </a:p>
      </dgm:t>
    </dgm:pt>
    <dgm:pt modelId="{660656BB-9B38-4ABB-9B3B-1D5BEBB05EB2}" type="sibTrans" cxnId="{377DD244-56FB-4425-BF7E-DADA34F86DE3}">
      <dgm:prSet/>
      <dgm:spPr/>
      <dgm:t>
        <a:bodyPr/>
        <a:lstStyle/>
        <a:p>
          <a:endParaRPr lang="en-US" sz="1100"/>
        </a:p>
      </dgm:t>
    </dgm:pt>
    <dgm:pt modelId="{093E7D24-A26C-4C3E-8E38-45CAD9A333BD}">
      <dgm:prSet phldrT="[Text]" custT="1"/>
      <dgm:spPr>
        <a:xfrm>
          <a:off x="2640335" y="256106"/>
          <a:ext cx="2310753" cy="4611599"/>
        </a:xfrm>
      </dgm:spPr>
      <dgm:t>
        <a:bodyPr/>
        <a:lstStyle/>
        <a:p>
          <a:r>
            <a:rPr lang="en-US" sz="1100" smtClean="0">
              <a:latin typeface="Cambria"/>
              <a:ea typeface="+mn-ea"/>
              <a:cs typeface="+mn-cs"/>
            </a:rPr>
            <a:t>Lower co-payment for patients referred from the primary health care level compared to those without referrals</a:t>
          </a:r>
          <a:endParaRPr lang="en-US" sz="1100" dirty="0">
            <a:latin typeface="Cambria"/>
            <a:ea typeface="+mn-ea"/>
            <a:cs typeface="+mn-cs"/>
          </a:endParaRPr>
        </a:p>
      </dgm:t>
    </dgm:pt>
    <dgm:pt modelId="{89B02C01-9C19-4378-9A6A-AF8EB62979BC}" type="parTrans" cxnId="{7A47C618-618A-4DEB-AA7C-8BEE378AC006}">
      <dgm:prSet/>
      <dgm:spPr/>
      <dgm:t>
        <a:bodyPr/>
        <a:lstStyle/>
        <a:p>
          <a:endParaRPr lang="en-US" sz="1100"/>
        </a:p>
      </dgm:t>
    </dgm:pt>
    <dgm:pt modelId="{5B45809B-EE4E-475A-996C-D86835924FCD}" type="sibTrans" cxnId="{7A47C618-618A-4DEB-AA7C-8BEE378AC006}">
      <dgm:prSet/>
      <dgm:spPr/>
      <dgm:t>
        <a:bodyPr/>
        <a:lstStyle/>
        <a:p>
          <a:endParaRPr lang="en-US" sz="1100"/>
        </a:p>
      </dgm:t>
    </dgm:pt>
    <dgm:pt modelId="{A65CEF44-A475-41F4-B21A-F6DF8DB51CD4}">
      <dgm:prSet phldrT="[Text]" custT="1"/>
      <dgm:spPr>
        <a:xfrm>
          <a:off x="5274278" y="256106"/>
          <a:ext cx="2310753" cy="4611599"/>
        </a:xfrm>
      </dgm:spPr>
      <dgm:t>
        <a:bodyPr/>
        <a:lstStyle/>
        <a:p>
          <a:r>
            <a:rPr lang="en-US" sz="1100" smtClean="0">
              <a:latin typeface="Cambria"/>
              <a:ea typeface="+mn-ea"/>
              <a:cs typeface="+mn-cs"/>
            </a:rPr>
            <a:t>Integration of primary healthcare service delivery</a:t>
          </a:r>
          <a:endParaRPr lang="en-US" sz="1100" dirty="0">
            <a:latin typeface="Cambria"/>
            <a:ea typeface="+mn-ea"/>
            <a:cs typeface="+mn-cs"/>
          </a:endParaRPr>
        </a:p>
      </dgm:t>
    </dgm:pt>
    <dgm:pt modelId="{D35A4FA0-5647-4928-83F1-455EDC72D552}" type="parTrans" cxnId="{C4D2F346-4C3F-49E0-A4BB-D0EE8C82E6D3}">
      <dgm:prSet/>
      <dgm:spPr/>
      <dgm:t>
        <a:bodyPr/>
        <a:lstStyle/>
        <a:p>
          <a:endParaRPr lang="en-US" sz="1100"/>
        </a:p>
      </dgm:t>
    </dgm:pt>
    <dgm:pt modelId="{F526FF4B-95A1-400D-B946-0E24370EB0ED}" type="sibTrans" cxnId="{C4D2F346-4C3F-49E0-A4BB-D0EE8C82E6D3}">
      <dgm:prSet/>
      <dgm:spPr/>
      <dgm:t>
        <a:bodyPr/>
        <a:lstStyle/>
        <a:p>
          <a:endParaRPr lang="en-US" sz="1100"/>
        </a:p>
      </dgm:t>
    </dgm:pt>
    <dgm:pt modelId="{77D8137F-31B2-465C-BEBB-FE7098EC9711}">
      <dgm:prSet phldrT="[Text]" custT="1"/>
      <dgm:spPr>
        <a:xfrm>
          <a:off x="2640335" y="256106"/>
          <a:ext cx="2310753" cy="4611599"/>
        </a:xfrm>
      </dgm:spPr>
      <dgm:t>
        <a:bodyPr/>
        <a:lstStyle/>
        <a:p>
          <a:r>
            <a:rPr lang="en-US" sz="1100" dirty="0" smtClean="0">
              <a:latin typeface="Cambria"/>
              <a:ea typeface="+mn-ea"/>
              <a:cs typeface="+mn-cs"/>
            </a:rPr>
            <a:t>Considerations to include trained traditional birth attendants in the package payment scheme in areas where they are perceived as a critical part of the health system</a:t>
          </a:r>
          <a:endParaRPr lang="en-US" sz="1100" dirty="0">
            <a:latin typeface="Cambria"/>
            <a:ea typeface="+mn-ea"/>
            <a:cs typeface="+mn-cs"/>
          </a:endParaRPr>
        </a:p>
      </dgm:t>
    </dgm:pt>
    <dgm:pt modelId="{F9A26C4C-E61B-4BCB-88FD-FB9E63DF03D4}" type="parTrans" cxnId="{A2C66687-9EA7-4D85-8381-17FAA5A45566}">
      <dgm:prSet/>
      <dgm:spPr/>
      <dgm:t>
        <a:bodyPr/>
        <a:lstStyle/>
        <a:p>
          <a:endParaRPr lang="en-US" sz="1100"/>
        </a:p>
      </dgm:t>
    </dgm:pt>
    <dgm:pt modelId="{7D1EE892-81EC-4BC5-A1B8-384202A3123B}" type="sibTrans" cxnId="{A2C66687-9EA7-4D85-8381-17FAA5A45566}">
      <dgm:prSet/>
      <dgm:spPr/>
      <dgm:t>
        <a:bodyPr/>
        <a:lstStyle/>
        <a:p>
          <a:endParaRPr lang="en-US" sz="1100"/>
        </a:p>
      </dgm:t>
    </dgm:pt>
    <dgm:pt modelId="{5338E84F-6C65-45D4-BDC3-FF6669B5115B}">
      <dgm:prSet phldrT="[Text]" custT="1"/>
      <dgm:spPr>
        <a:xfrm>
          <a:off x="5274278" y="256106"/>
          <a:ext cx="2310753" cy="4611599"/>
        </a:xfrm>
      </dgm:spPr>
      <dgm:t>
        <a:bodyPr/>
        <a:lstStyle/>
        <a:p>
          <a:r>
            <a:rPr lang="en-US" sz="1100" smtClean="0">
              <a:latin typeface="Cambria"/>
              <a:ea typeface="+mn-ea"/>
              <a:cs typeface="+mn-cs"/>
            </a:rPr>
            <a:t> Effective referral and communication across the primary-secondary care interface</a:t>
          </a:r>
          <a:endParaRPr lang="en-US" sz="1100" dirty="0">
            <a:latin typeface="Cambria"/>
            <a:ea typeface="+mn-ea"/>
            <a:cs typeface="+mn-cs"/>
          </a:endParaRPr>
        </a:p>
      </dgm:t>
    </dgm:pt>
    <dgm:pt modelId="{7D4770A2-9D25-451A-B0D8-A4A5ABE9DD4E}" type="parTrans" cxnId="{C2D06FFA-6A4C-41EE-94F8-65F7C4BBD8E7}">
      <dgm:prSet/>
      <dgm:spPr/>
      <dgm:t>
        <a:bodyPr/>
        <a:lstStyle/>
        <a:p>
          <a:endParaRPr lang="en-US" sz="1100"/>
        </a:p>
      </dgm:t>
    </dgm:pt>
    <dgm:pt modelId="{BF9CFD58-19D1-40DC-9B71-638E5F53DD4A}" type="sibTrans" cxnId="{C2D06FFA-6A4C-41EE-94F8-65F7C4BBD8E7}">
      <dgm:prSet/>
      <dgm:spPr/>
      <dgm:t>
        <a:bodyPr/>
        <a:lstStyle/>
        <a:p>
          <a:endParaRPr lang="en-US" sz="1100"/>
        </a:p>
      </dgm:t>
    </dgm:pt>
    <dgm:pt modelId="{6D733F70-D427-46A9-815A-0156A4CCC074}">
      <dgm:prSet phldrT="[Text]" custT="1"/>
      <dgm:spPr>
        <a:xfrm>
          <a:off x="4012" y="256106"/>
          <a:ext cx="2310753" cy="4611599"/>
        </a:xfrm>
      </dgm:spPr>
      <dgm:t>
        <a:bodyPr/>
        <a:lstStyle/>
        <a:p>
          <a:r>
            <a:rPr lang="en-US" sz="1100" dirty="0" smtClean="0">
              <a:latin typeface="Cambria"/>
              <a:ea typeface="+mn-ea"/>
              <a:cs typeface="+mn-cs"/>
            </a:rPr>
            <a:t>Translation of policies into practical interventions with a focus on priority interventions</a:t>
          </a:r>
          <a:endParaRPr lang="en-US" sz="1100" dirty="0">
            <a:latin typeface="Cambria"/>
            <a:ea typeface="+mn-ea"/>
            <a:cs typeface="+mn-cs"/>
          </a:endParaRPr>
        </a:p>
      </dgm:t>
    </dgm:pt>
    <dgm:pt modelId="{24D1629B-9617-4D7A-A02B-B0DFBE3A21ED}" type="parTrans" cxnId="{AC6D1F55-0C2B-4EDE-8566-273A47C8CC27}">
      <dgm:prSet/>
      <dgm:spPr/>
      <dgm:t>
        <a:bodyPr/>
        <a:lstStyle/>
        <a:p>
          <a:endParaRPr lang="en-US" sz="1100"/>
        </a:p>
      </dgm:t>
    </dgm:pt>
    <dgm:pt modelId="{DA7DB8BB-21EA-4144-B443-A1BAD0771A5F}" type="sibTrans" cxnId="{AC6D1F55-0C2B-4EDE-8566-273A47C8CC27}">
      <dgm:prSet/>
      <dgm:spPr/>
      <dgm:t>
        <a:bodyPr/>
        <a:lstStyle/>
        <a:p>
          <a:endParaRPr lang="en-US" sz="1100"/>
        </a:p>
      </dgm:t>
    </dgm:pt>
    <dgm:pt modelId="{7C7BA7F9-C5EA-4A7B-81A6-A9832431D8FE}">
      <dgm:prSet phldrT="[Text]" custT="1"/>
      <dgm:spPr>
        <a:xfrm>
          <a:off x="4012" y="256106"/>
          <a:ext cx="2310753" cy="4611599"/>
        </a:xfrm>
      </dgm:spPr>
      <dgm:t>
        <a:bodyPr/>
        <a:lstStyle/>
        <a:p>
          <a:r>
            <a:rPr lang="en-US" sz="1100" dirty="0" smtClean="0">
              <a:latin typeface="Cambria"/>
              <a:ea typeface="+mn-ea"/>
              <a:cs typeface="+mn-cs"/>
            </a:rPr>
            <a:t> Strong leadership &amp; stewardship functions of the government &amp; MOPH</a:t>
          </a:r>
          <a:endParaRPr lang="en-US" sz="1100" dirty="0">
            <a:latin typeface="Cambria"/>
            <a:ea typeface="+mn-ea"/>
            <a:cs typeface="+mn-cs"/>
          </a:endParaRPr>
        </a:p>
      </dgm:t>
    </dgm:pt>
    <dgm:pt modelId="{16D8C774-059E-4A23-91CD-9A3801CC4E5E}" type="parTrans" cxnId="{D0B20B0C-96DF-4A86-AB09-63197F404DEF}">
      <dgm:prSet/>
      <dgm:spPr/>
      <dgm:t>
        <a:bodyPr/>
        <a:lstStyle/>
        <a:p>
          <a:endParaRPr lang="en-US" sz="1100"/>
        </a:p>
      </dgm:t>
    </dgm:pt>
    <dgm:pt modelId="{0B1A5468-7578-4988-A4FD-22F07ECD48DA}" type="sibTrans" cxnId="{D0B20B0C-96DF-4A86-AB09-63197F404DEF}">
      <dgm:prSet/>
      <dgm:spPr/>
      <dgm:t>
        <a:bodyPr/>
        <a:lstStyle/>
        <a:p>
          <a:endParaRPr lang="en-US" sz="1100"/>
        </a:p>
      </dgm:t>
    </dgm:pt>
    <dgm:pt modelId="{2FCE2E1F-EE7C-40D1-85E0-DD63497B663A}">
      <dgm:prSet phldrT="[Text]" custT="1"/>
      <dgm:spPr>
        <a:xfrm>
          <a:off x="5274278" y="256106"/>
          <a:ext cx="2310753" cy="4611599"/>
        </a:xfrm>
      </dgm:spPr>
      <dgm:t>
        <a:bodyPr/>
        <a:lstStyle/>
        <a:p>
          <a:r>
            <a:rPr lang="en-US" sz="1100" dirty="0" smtClean="0">
              <a:latin typeface="Cambria"/>
              <a:ea typeface="+mn-ea"/>
              <a:cs typeface="+mn-cs"/>
            </a:rPr>
            <a:t>Availability and proper management of equipment, protocols &amp; stationaries, vital drugs &amp; other medical supplies</a:t>
          </a:r>
          <a:endParaRPr lang="en-US" sz="1100" dirty="0">
            <a:latin typeface="Cambria"/>
            <a:ea typeface="+mn-ea"/>
            <a:cs typeface="+mn-cs"/>
          </a:endParaRPr>
        </a:p>
      </dgm:t>
    </dgm:pt>
    <dgm:pt modelId="{50CDE19F-BC14-46E0-9E74-DBB1D97A88F3}" type="parTrans" cxnId="{30535A40-5B7B-4A0F-8FBB-03EECCB1CB31}">
      <dgm:prSet/>
      <dgm:spPr/>
      <dgm:t>
        <a:bodyPr/>
        <a:lstStyle/>
        <a:p>
          <a:endParaRPr lang="en-US" sz="1100"/>
        </a:p>
      </dgm:t>
    </dgm:pt>
    <dgm:pt modelId="{9F21F81B-FD5E-4D71-9757-08E292D5EEEE}" type="sibTrans" cxnId="{30535A40-5B7B-4A0F-8FBB-03EECCB1CB31}">
      <dgm:prSet/>
      <dgm:spPr/>
      <dgm:t>
        <a:bodyPr/>
        <a:lstStyle/>
        <a:p>
          <a:endParaRPr lang="en-US" sz="1100"/>
        </a:p>
      </dgm:t>
    </dgm:pt>
    <dgm:pt modelId="{217FDD97-F74D-4145-815F-5813F81DF4D9}">
      <dgm:prSet phldrT="[Text]" custT="1"/>
      <dgm:spPr>
        <a:xfrm>
          <a:off x="5274278" y="256106"/>
          <a:ext cx="2310753" cy="4611599"/>
        </a:xfrm>
      </dgm:spPr>
      <dgm:t>
        <a:bodyPr/>
        <a:lstStyle/>
        <a:p>
          <a:r>
            <a:rPr lang="en-US" sz="1100" smtClean="0">
              <a:latin typeface="Cambria"/>
              <a:ea typeface="+mn-ea"/>
              <a:cs typeface="+mn-cs"/>
            </a:rPr>
            <a:t>Standard package definition with clearly defined preventive and curative services to be delivered at the different service level</a:t>
          </a:r>
          <a:endParaRPr lang="en-US" sz="1100" dirty="0">
            <a:latin typeface="Cambria"/>
            <a:ea typeface="+mn-ea"/>
            <a:cs typeface="+mn-cs"/>
          </a:endParaRPr>
        </a:p>
      </dgm:t>
    </dgm:pt>
    <dgm:pt modelId="{9EB0403E-B306-4257-93C1-BA8EA49C1B5F}" type="parTrans" cxnId="{4B7708F5-8C21-4A5C-AF57-FA6A48B3C74D}">
      <dgm:prSet/>
      <dgm:spPr/>
      <dgm:t>
        <a:bodyPr/>
        <a:lstStyle/>
        <a:p>
          <a:endParaRPr lang="en-US" sz="1100"/>
        </a:p>
      </dgm:t>
    </dgm:pt>
    <dgm:pt modelId="{884A7E0A-F9DF-4B9B-9671-47BA1506C9F9}" type="sibTrans" cxnId="{4B7708F5-8C21-4A5C-AF57-FA6A48B3C74D}">
      <dgm:prSet/>
      <dgm:spPr/>
      <dgm:t>
        <a:bodyPr/>
        <a:lstStyle/>
        <a:p>
          <a:endParaRPr lang="en-US" sz="1100"/>
        </a:p>
      </dgm:t>
    </dgm:pt>
    <dgm:pt modelId="{1B9067AB-EE9D-4035-A61B-8940C235DD2C}">
      <dgm:prSet phldrT="[Text]" custT="1"/>
      <dgm:spPr>
        <a:xfrm>
          <a:off x="5274278" y="256106"/>
          <a:ext cx="2310753" cy="4611599"/>
        </a:xfrm>
      </dgm:spPr>
      <dgm:t>
        <a:bodyPr/>
        <a:lstStyle/>
        <a:p>
          <a:r>
            <a:rPr lang="en-US" sz="1100" smtClean="0">
              <a:latin typeface="Cambria"/>
              <a:ea typeface="+mn-ea"/>
              <a:cs typeface="+mn-cs"/>
            </a:rPr>
            <a:t>Routine supervisory visits for key PHC programs and feedback on monthly PHC reports </a:t>
          </a:r>
          <a:endParaRPr lang="en-US" sz="1100" dirty="0">
            <a:latin typeface="Cambria"/>
            <a:ea typeface="+mn-ea"/>
            <a:cs typeface="+mn-cs"/>
          </a:endParaRPr>
        </a:p>
      </dgm:t>
    </dgm:pt>
    <dgm:pt modelId="{3E4C57FC-6E15-470A-8575-89BAA559E870}" type="parTrans" cxnId="{3DE4CFDC-7F48-492A-811F-0303DA3F6855}">
      <dgm:prSet/>
      <dgm:spPr/>
      <dgm:t>
        <a:bodyPr/>
        <a:lstStyle/>
        <a:p>
          <a:endParaRPr lang="en-US" sz="1100"/>
        </a:p>
      </dgm:t>
    </dgm:pt>
    <dgm:pt modelId="{269B2AE2-48B3-49A2-B60D-235D0DA99E22}" type="sibTrans" cxnId="{3DE4CFDC-7F48-492A-811F-0303DA3F6855}">
      <dgm:prSet/>
      <dgm:spPr/>
      <dgm:t>
        <a:bodyPr/>
        <a:lstStyle/>
        <a:p>
          <a:endParaRPr lang="en-US" sz="1100"/>
        </a:p>
      </dgm:t>
    </dgm:pt>
    <dgm:pt modelId="{3208527A-F23B-419F-8EF6-90D95CC18FDD}">
      <dgm:prSet phldrT="[Text]" custT="1"/>
      <dgm:spPr>
        <a:xfrm>
          <a:off x="5274278" y="256106"/>
          <a:ext cx="2310753" cy="4611599"/>
        </a:xfrm>
      </dgm:spPr>
      <dgm:t>
        <a:bodyPr/>
        <a:lstStyle/>
        <a:p>
          <a:r>
            <a:rPr lang="en-US" sz="1100" smtClean="0">
              <a:latin typeface="Cambria"/>
              <a:ea typeface="+mn-ea"/>
              <a:cs typeface="+mn-cs"/>
            </a:rPr>
            <a:t>Timely development of routine health management information </a:t>
          </a:r>
          <a:endParaRPr lang="en-US" sz="1100" dirty="0">
            <a:latin typeface="Cambria"/>
            <a:ea typeface="+mn-ea"/>
            <a:cs typeface="+mn-cs"/>
          </a:endParaRPr>
        </a:p>
      </dgm:t>
    </dgm:pt>
    <dgm:pt modelId="{BC319884-8B7F-4656-B606-59238E616A32}" type="parTrans" cxnId="{15807F7C-726B-44DA-8A0B-FFCB0BE577AD}">
      <dgm:prSet/>
      <dgm:spPr/>
      <dgm:t>
        <a:bodyPr/>
        <a:lstStyle/>
        <a:p>
          <a:endParaRPr lang="en-US" sz="1100"/>
        </a:p>
      </dgm:t>
    </dgm:pt>
    <dgm:pt modelId="{E47B41D4-D2D4-426D-9B72-125541EBF6EE}" type="sibTrans" cxnId="{15807F7C-726B-44DA-8A0B-FFCB0BE577AD}">
      <dgm:prSet/>
      <dgm:spPr/>
      <dgm:t>
        <a:bodyPr/>
        <a:lstStyle/>
        <a:p>
          <a:endParaRPr lang="en-US" sz="1100"/>
        </a:p>
      </dgm:t>
    </dgm:pt>
    <dgm:pt modelId="{5377EAF7-9793-478D-B020-7DB65477F61A}">
      <dgm:prSet phldrT="[Text]" custT="1"/>
      <dgm:spPr>
        <a:xfrm>
          <a:off x="4012" y="256106"/>
          <a:ext cx="2310753" cy="4611599"/>
        </a:xfrm>
      </dgm:spPr>
      <dgm:t>
        <a:bodyPr/>
        <a:lstStyle/>
        <a:p>
          <a:r>
            <a:rPr lang="en-US" sz="1100" dirty="0" smtClean="0">
              <a:latin typeface="Cambria"/>
              <a:ea typeface="+mn-ea"/>
              <a:cs typeface="+mn-cs"/>
            </a:rPr>
            <a:t>Strong coordination between government &amp; various donors and international partners</a:t>
          </a:r>
          <a:endParaRPr lang="en-US" sz="1100" dirty="0">
            <a:latin typeface="Cambria"/>
            <a:ea typeface="+mn-ea"/>
            <a:cs typeface="+mn-cs"/>
          </a:endParaRPr>
        </a:p>
      </dgm:t>
    </dgm:pt>
    <dgm:pt modelId="{DFEB8972-F192-4C50-A683-7D4A3488666B}" type="parTrans" cxnId="{CF07743C-880D-49CB-AB34-331027FFDC49}">
      <dgm:prSet/>
      <dgm:spPr/>
      <dgm:t>
        <a:bodyPr/>
        <a:lstStyle/>
        <a:p>
          <a:endParaRPr lang="en-US" sz="1100"/>
        </a:p>
      </dgm:t>
    </dgm:pt>
    <dgm:pt modelId="{CEFC58C2-850A-4790-814E-BEEA8C5C0FBF}" type="sibTrans" cxnId="{CF07743C-880D-49CB-AB34-331027FFDC49}">
      <dgm:prSet/>
      <dgm:spPr/>
      <dgm:t>
        <a:bodyPr/>
        <a:lstStyle/>
        <a:p>
          <a:endParaRPr lang="en-US" sz="1100"/>
        </a:p>
      </dgm:t>
    </dgm:pt>
    <dgm:pt modelId="{7D69747D-81F6-46BE-AE3A-B97B30109ECD}" type="pres">
      <dgm:prSet presAssocID="{17E1B019-798D-4B92-B9CE-B064A82E5A8F}" presName="Name0" presStyleCnt="0">
        <dgm:presLayoutVars>
          <dgm:dir/>
          <dgm:animLvl val="lvl"/>
          <dgm:resizeHandles val="exact"/>
        </dgm:presLayoutVars>
      </dgm:prSet>
      <dgm:spPr/>
      <dgm:t>
        <a:bodyPr/>
        <a:lstStyle/>
        <a:p>
          <a:endParaRPr lang="en-US"/>
        </a:p>
      </dgm:t>
    </dgm:pt>
    <dgm:pt modelId="{5AF882DD-C38D-4BA2-81CB-E81FD9D35709}" type="pres">
      <dgm:prSet presAssocID="{3712FA2D-2D22-4994-BB1D-FD450F54BE30}" presName="composite" presStyleCnt="0"/>
      <dgm:spPr/>
      <dgm:t>
        <a:bodyPr/>
        <a:lstStyle/>
        <a:p>
          <a:endParaRPr lang="en-US"/>
        </a:p>
      </dgm:t>
    </dgm:pt>
    <dgm:pt modelId="{0A8319A4-1223-4C62-92B0-495B7BA196E1}" type="pres">
      <dgm:prSet presAssocID="{3712FA2D-2D22-4994-BB1D-FD450F54BE30}" presName="parTx" presStyleLbl="alignNode1" presStyleIdx="0" presStyleCnt="3" custScaleY="100000" custLinFactNeighborX="-3020" custLinFactNeighborY="3742">
        <dgm:presLayoutVars>
          <dgm:chMax val="0"/>
          <dgm:chPref val="0"/>
          <dgm:bulletEnabled val="1"/>
        </dgm:presLayoutVars>
      </dgm:prSet>
      <dgm:spPr>
        <a:prstGeom prst="rect">
          <a:avLst/>
        </a:prstGeom>
      </dgm:spPr>
      <dgm:t>
        <a:bodyPr/>
        <a:lstStyle/>
        <a:p>
          <a:endParaRPr lang="en-US"/>
        </a:p>
      </dgm:t>
    </dgm:pt>
    <dgm:pt modelId="{1858F0F9-2364-46FE-AD01-B4481005081B}" type="pres">
      <dgm:prSet presAssocID="{3712FA2D-2D22-4994-BB1D-FD450F54BE30}" presName="desTx" presStyleLbl="alignAccFollowNode1" presStyleIdx="0" presStyleCnt="3" custLinFactNeighborX="-103" custLinFactNeighborY="337">
        <dgm:presLayoutVars>
          <dgm:bulletEnabled val="1"/>
        </dgm:presLayoutVars>
      </dgm:prSet>
      <dgm:spPr>
        <a:prstGeom prst="rect">
          <a:avLst/>
        </a:prstGeom>
      </dgm:spPr>
      <dgm:t>
        <a:bodyPr/>
        <a:lstStyle/>
        <a:p>
          <a:endParaRPr lang="en-US"/>
        </a:p>
      </dgm:t>
    </dgm:pt>
    <dgm:pt modelId="{33932C44-E2E5-4B59-A47A-52DE0C3EBE67}" type="pres">
      <dgm:prSet presAssocID="{9F2822A2-5F28-40CF-B878-3DFC4C9EA3A7}" presName="space" presStyleCnt="0"/>
      <dgm:spPr/>
      <dgm:t>
        <a:bodyPr/>
        <a:lstStyle/>
        <a:p>
          <a:endParaRPr lang="en-US"/>
        </a:p>
      </dgm:t>
    </dgm:pt>
    <dgm:pt modelId="{EAB56912-1F20-425D-918D-02E25C6FBF04}" type="pres">
      <dgm:prSet presAssocID="{E2C7E49C-625B-4576-AE1D-61238F5640E2}" presName="composite" presStyleCnt="0"/>
      <dgm:spPr/>
      <dgm:t>
        <a:bodyPr/>
        <a:lstStyle/>
        <a:p>
          <a:endParaRPr lang="en-US"/>
        </a:p>
      </dgm:t>
    </dgm:pt>
    <dgm:pt modelId="{475D9E0C-BC78-4558-96AA-F61DB82E3CE1}" type="pres">
      <dgm:prSet presAssocID="{E2C7E49C-625B-4576-AE1D-61238F5640E2}" presName="parTx" presStyleLbl="alignNode1" presStyleIdx="1" presStyleCnt="3" custScaleY="100000">
        <dgm:presLayoutVars>
          <dgm:chMax val="0"/>
          <dgm:chPref val="0"/>
          <dgm:bulletEnabled val="1"/>
        </dgm:presLayoutVars>
      </dgm:prSet>
      <dgm:spPr>
        <a:prstGeom prst="rect">
          <a:avLst/>
        </a:prstGeom>
      </dgm:spPr>
      <dgm:t>
        <a:bodyPr/>
        <a:lstStyle/>
        <a:p>
          <a:endParaRPr lang="en-US"/>
        </a:p>
      </dgm:t>
    </dgm:pt>
    <dgm:pt modelId="{3527D4EC-B513-49BB-BA9C-9CECC0873243}" type="pres">
      <dgm:prSet presAssocID="{E2C7E49C-625B-4576-AE1D-61238F5640E2}" presName="desTx" presStyleLbl="alignAccFollowNode1" presStyleIdx="1" presStyleCnt="3">
        <dgm:presLayoutVars>
          <dgm:bulletEnabled val="1"/>
        </dgm:presLayoutVars>
      </dgm:prSet>
      <dgm:spPr>
        <a:prstGeom prst="rect">
          <a:avLst/>
        </a:prstGeom>
      </dgm:spPr>
      <dgm:t>
        <a:bodyPr/>
        <a:lstStyle/>
        <a:p>
          <a:endParaRPr lang="en-US"/>
        </a:p>
      </dgm:t>
    </dgm:pt>
    <dgm:pt modelId="{7F9D5249-524B-4A6C-9799-FB10AD3BDB90}" type="pres">
      <dgm:prSet presAssocID="{F34F49EA-B59A-4239-9A74-A792DEC39274}" presName="space" presStyleCnt="0"/>
      <dgm:spPr/>
      <dgm:t>
        <a:bodyPr/>
        <a:lstStyle/>
        <a:p>
          <a:endParaRPr lang="en-US"/>
        </a:p>
      </dgm:t>
    </dgm:pt>
    <dgm:pt modelId="{6FF10061-7608-4520-839F-67BF2E8C58A2}" type="pres">
      <dgm:prSet presAssocID="{3E8E42C1-ECF4-470A-8AE3-EA083F1A50A1}" presName="composite" presStyleCnt="0"/>
      <dgm:spPr/>
      <dgm:t>
        <a:bodyPr/>
        <a:lstStyle/>
        <a:p>
          <a:endParaRPr lang="en-US"/>
        </a:p>
      </dgm:t>
    </dgm:pt>
    <dgm:pt modelId="{B0481770-6050-441A-8526-2BA83C5EEB27}" type="pres">
      <dgm:prSet presAssocID="{3E8E42C1-ECF4-470A-8AE3-EA083F1A50A1}" presName="parTx" presStyleLbl="alignNode1" presStyleIdx="2" presStyleCnt="3" custScaleY="100000">
        <dgm:presLayoutVars>
          <dgm:chMax val="0"/>
          <dgm:chPref val="0"/>
          <dgm:bulletEnabled val="1"/>
        </dgm:presLayoutVars>
      </dgm:prSet>
      <dgm:spPr>
        <a:prstGeom prst="rect">
          <a:avLst/>
        </a:prstGeom>
      </dgm:spPr>
      <dgm:t>
        <a:bodyPr/>
        <a:lstStyle/>
        <a:p>
          <a:endParaRPr lang="en-US"/>
        </a:p>
      </dgm:t>
    </dgm:pt>
    <dgm:pt modelId="{5577F971-60A1-4B54-9BC7-8C5EB10BAF2C}" type="pres">
      <dgm:prSet presAssocID="{3E8E42C1-ECF4-470A-8AE3-EA083F1A50A1}" presName="desTx" presStyleLbl="alignAccFollowNode1" presStyleIdx="2" presStyleCnt="3" custLinFactNeighborX="2932">
        <dgm:presLayoutVars>
          <dgm:bulletEnabled val="1"/>
        </dgm:presLayoutVars>
      </dgm:prSet>
      <dgm:spPr>
        <a:prstGeom prst="rect">
          <a:avLst/>
        </a:prstGeom>
      </dgm:spPr>
      <dgm:t>
        <a:bodyPr/>
        <a:lstStyle/>
        <a:p>
          <a:endParaRPr lang="en-US"/>
        </a:p>
      </dgm:t>
    </dgm:pt>
  </dgm:ptLst>
  <dgm:cxnLst>
    <dgm:cxn modelId="{1EBBFD4C-9F2C-4441-BB3F-717703D7016B}" type="presOf" srcId="{E815857A-CCB0-4339-96C2-D70622F723B9}" destId="{3527D4EC-B513-49BB-BA9C-9CECC0873243}" srcOrd="0" destOrd="5" presId="urn:microsoft.com/office/officeart/2005/8/layout/hList1"/>
    <dgm:cxn modelId="{FCC0C45E-2286-422D-B7E9-8C4BBEE39C65}" type="presOf" srcId="{5377EAF7-9793-478D-B020-7DB65477F61A}" destId="{1858F0F9-2364-46FE-AD01-B4481005081B}" srcOrd="0" destOrd="8" presId="urn:microsoft.com/office/officeart/2005/8/layout/hList1"/>
    <dgm:cxn modelId="{F2F2B08B-AA68-4CF9-A0F9-51666806575B}" type="presOf" srcId="{E77D31CE-A525-4BE8-82DD-CE6FBD149C1A}" destId="{1858F0F9-2364-46FE-AD01-B4481005081B}" srcOrd="0" destOrd="0" presId="urn:microsoft.com/office/officeart/2005/8/layout/hList1"/>
    <dgm:cxn modelId="{FE524853-52A6-47F8-8544-6D7E8C173783}" type="presOf" srcId="{E2C7E49C-625B-4576-AE1D-61238F5640E2}" destId="{475D9E0C-BC78-4558-96AA-F61DB82E3CE1}" srcOrd="0" destOrd="0" presId="urn:microsoft.com/office/officeart/2005/8/layout/hList1"/>
    <dgm:cxn modelId="{7B2FB707-6591-4EC2-9639-E51265EF9D5C}" srcId="{E2C7E49C-625B-4576-AE1D-61238F5640E2}" destId="{150E760B-E145-4F9E-BE8D-F369ACC0BCE8}" srcOrd="2" destOrd="0" parTransId="{8FC70388-E6A6-4777-A3DB-D68D6CD3D66E}" sibTransId="{072192B8-52E9-46AA-B0C8-32168C6B16DE}"/>
    <dgm:cxn modelId="{8F062AE6-9130-4F28-A164-52A53D6D5385}" srcId="{E2C7E49C-625B-4576-AE1D-61238F5640E2}" destId="{2D228410-A569-486E-80D0-3BECABF532EE}" srcOrd="3" destOrd="0" parTransId="{4E563258-20C3-466D-A404-C0AFBDCE19FB}" sibTransId="{F39A63C3-B79C-4F3B-9BC7-6D5BAF133974}"/>
    <dgm:cxn modelId="{A4E9C102-7AA8-4EDD-B859-ADC00F79D64F}" srcId="{3E8E42C1-ECF4-470A-8AE3-EA083F1A50A1}" destId="{61087974-FFDB-4CCD-B5F7-838E1AF2A10D}" srcOrd="3" destOrd="0" parTransId="{0560725C-1E32-42EF-A1DB-02DE9F753BB0}" sibTransId="{3F0D25F5-5B66-40D9-AA1F-FF71BEC59EC6}"/>
    <dgm:cxn modelId="{90ABD952-C7AE-4393-B9BB-D0FE6167D119}" type="presOf" srcId="{9EE2C4FD-613F-4AFC-827B-6B9D7492B227}" destId="{1858F0F9-2364-46FE-AD01-B4481005081B}" srcOrd="0" destOrd="3" presId="urn:microsoft.com/office/officeart/2005/8/layout/hList1"/>
    <dgm:cxn modelId="{AC6D1F55-0C2B-4EDE-8566-273A47C8CC27}" srcId="{3712FA2D-2D22-4994-BB1D-FD450F54BE30}" destId="{6D733F70-D427-46A9-815A-0156A4CCC074}" srcOrd="5" destOrd="0" parTransId="{24D1629B-9617-4D7A-A02B-B0DFBE3A21ED}" sibTransId="{DA7DB8BB-21EA-4144-B443-A1BAD0771A5F}"/>
    <dgm:cxn modelId="{CD713C86-3D8B-420D-BC3A-5001162553FA}" srcId="{3712FA2D-2D22-4994-BB1D-FD450F54BE30}" destId="{38EF843D-2851-4902-944E-CEB746C16997}" srcOrd="9" destOrd="0" parTransId="{06AC6D55-B4A7-45FC-AFA2-27308008D725}" sibTransId="{9EE3CF0D-DF82-4563-8272-628292EC249D}"/>
    <dgm:cxn modelId="{D94391CD-6570-4DB8-B320-F81F4C3686AD}" srcId="{3E8E42C1-ECF4-470A-8AE3-EA083F1A50A1}" destId="{87C24E9E-8C12-4C2A-A46F-EC67548F7B07}" srcOrd="0" destOrd="0" parTransId="{384558F6-49EF-485D-85A9-5557F2B3ABEA}" sibTransId="{C08ED54C-BF69-4026-AE3E-FBB465AA009C}"/>
    <dgm:cxn modelId="{2E2A431A-E238-44CA-85B3-35B134F68AE1}" type="presOf" srcId="{2D228410-A569-486E-80D0-3BECABF532EE}" destId="{3527D4EC-B513-49BB-BA9C-9CECC0873243}" srcOrd="0" destOrd="3" presId="urn:microsoft.com/office/officeart/2005/8/layout/hList1"/>
    <dgm:cxn modelId="{C4D2F346-4C3F-49E0-A4BB-D0EE8C82E6D3}" srcId="{3E8E42C1-ECF4-470A-8AE3-EA083F1A50A1}" destId="{A65CEF44-A475-41F4-B21A-F6DF8DB51CD4}" srcOrd="8" destOrd="0" parTransId="{D35A4FA0-5647-4928-83F1-455EDC72D552}" sibTransId="{F526FF4B-95A1-400D-B946-0E24370EB0ED}"/>
    <dgm:cxn modelId="{926074C7-6AE6-4A72-8C67-0A9BF56C18E4}" type="presOf" srcId="{3712FA2D-2D22-4994-BB1D-FD450F54BE30}" destId="{0A8319A4-1223-4C62-92B0-495B7BA196E1}" srcOrd="0" destOrd="0" presId="urn:microsoft.com/office/officeart/2005/8/layout/hList1"/>
    <dgm:cxn modelId="{30535A40-5B7B-4A0F-8FBB-03EECCB1CB31}" srcId="{3E8E42C1-ECF4-470A-8AE3-EA083F1A50A1}" destId="{2FCE2E1F-EE7C-40D1-85E0-DD63497B663A}" srcOrd="1" destOrd="0" parTransId="{50CDE19F-BC14-46E0-9E74-DBB1D97A88F3}" sibTransId="{9F21F81B-FD5E-4D71-9757-08E292D5EEEE}"/>
    <dgm:cxn modelId="{84D80C37-B510-4FB8-97FF-F9803184BD3E}" srcId="{3712FA2D-2D22-4994-BB1D-FD450F54BE30}" destId="{31B9AE61-CD9C-4F17-949F-D67A4C288A30}" srcOrd="8" destOrd="0" parTransId="{842A6B25-B6F4-40B4-BE4A-93A57F38A173}" sibTransId="{E8A97BCB-F769-427F-919D-23850D2E6E52}"/>
    <dgm:cxn modelId="{E7556D7A-F998-4FB9-977C-9265D93524D3}" type="presOf" srcId="{093E7D24-A26C-4C3E-8E38-45CAD9A333BD}" destId="{3527D4EC-B513-49BB-BA9C-9CECC0873243}" srcOrd="0" destOrd="6" presId="urn:microsoft.com/office/officeart/2005/8/layout/hList1"/>
    <dgm:cxn modelId="{3C6EC545-0C28-4AAD-924E-74A699A2B7B8}" srcId="{3E8E42C1-ECF4-470A-8AE3-EA083F1A50A1}" destId="{A7F32607-17D4-4D58-8C2D-CE4A9B3DBBAB}" srcOrd="7" destOrd="0" parTransId="{74C13276-1FD8-486D-99BA-248681CDAAF6}" sibTransId="{11CA4B55-8C2E-4AF5-8D20-39CC625C1B77}"/>
    <dgm:cxn modelId="{15807F7C-726B-44DA-8A0B-FFCB0BE577AD}" srcId="{3E8E42C1-ECF4-470A-8AE3-EA083F1A50A1}" destId="{3208527A-F23B-419F-8EF6-90D95CC18FDD}" srcOrd="10" destOrd="0" parTransId="{BC319884-8B7F-4656-B606-59238E616A32}" sibTransId="{E47B41D4-D2D4-426D-9B72-125541EBF6EE}"/>
    <dgm:cxn modelId="{A2C66687-9EA7-4D85-8381-17FAA5A45566}" srcId="{E2C7E49C-625B-4576-AE1D-61238F5640E2}" destId="{77D8137F-31B2-465C-BEBB-FE7098EC9711}" srcOrd="7" destOrd="0" parTransId="{F9A26C4C-E61B-4BCB-88FD-FB9E63DF03D4}" sibTransId="{7D1EE892-81EC-4BC5-A1B8-384202A3123B}"/>
    <dgm:cxn modelId="{4B5A3EC0-AE37-4E31-AC61-5D759CBA3675}" srcId="{3712FA2D-2D22-4994-BB1D-FD450F54BE30}" destId="{9EE2C4FD-613F-4AFC-827B-6B9D7492B227}" srcOrd="3" destOrd="0" parTransId="{4709196B-B2DD-43AD-96C1-9081BD342D46}" sibTransId="{8C2AD5C4-AD78-41AF-8978-583501E643BB}"/>
    <dgm:cxn modelId="{A01B42BF-8AE8-4BF3-BB3D-2EE4286CFC71}" srcId="{E2C7E49C-625B-4576-AE1D-61238F5640E2}" destId="{EAC59701-F3FA-426A-A9DF-854B44C32450}" srcOrd="0" destOrd="0" parTransId="{E56E6D1B-1C57-48EB-B391-8AF655C14595}" sibTransId="{86480CF4-8003-41CB-AE8C-299DA185EAE0}"/>
    <dgm:cxn modelId="{7C7F4168-7B97-45C5-A9E2-28231FD3BA51}" type="presOf" srcId="{CB03095A-85A3-47E8-ABF8-8C99F9D71191}" destId="{1858F0F9-2364-46FE-AD01-B4481005081B}" srcOrd="0" destOrd="11" presId="urn:microsoft.com/office/officeart/2005/8/layout/hList1"/>
    <dgm:cxn modelId="{35689CE9-9FCC-42CB-9135-7695E897AD54}" type="presOf" srcId="{22C6459D-C449-4084-AE95-529E1A7C08AC}" destId="{3527D4EC-B513-49BB-BA9C-9CECC0873243}" srcOrd="0" destOrd="4" presId="urn:microsoft.com/office/officeart/2005/8/layout/hList1"/>
    <dgm:cxn modelId="{D0B20B0C-96DF-4A86-AB09-63197F404DEF}" srcId="{3712FA2D-2D22-4994-BB1D-FD450F54BE30}" destId="{7C7BA7F9-C5EA-4A7B-81A6-A9832431D8FE}" srcOrd="1" destOrd="0" parTransId="{16D8C774-059E-4A23-91CD-9A3801CC4E5E}" sibTransId="{0B1A5468-7578-4988-A4FD-22F07ECD48DA}"/>
    <dgm:cxn modelId="{932A15BF-9D35-4EFC-89F8-4C19E428AEBB}" srcId="{E2C7E49C-625B-4576-AE1D-61238F5640E2}" destId="{6A007196-C00A-4A8B-9B9F-85AD8138430E}" srcOrd="1" destOrd="0" parTransId="{62D3F55F-53C1-4A6B-99E0-05DD67CBB01C}" sibTransId="{7543E885-F713-404A-A734-746087DF830D}"/>
    <dgm:cxn modelId="{7417BF44-29E6-49F0-9D1A-E962A8CB2CD1}" srcId="{17E1B019-798D-4B92-B9CE-B064A82E5A8F}" destId="{3E8E42C1-ECF4-470A-8AE3-EA083F1A50A1}" srcOrd="2" destOrd="0" parTransId="{139409F9-A15A-4E86-800B-46BBB641E1DC}" sibTransId="{CDC3A405-6C5C-474B-91C1-6514253A5C27}"/>
    <dgm:cxn modelId="{C314F26A-A067-40F0-8A96-DCBE6D37239C}" type="presOf" srcId="{8E95EBC2-9696-406D-8BB0-6FB5A96A21CA}" destId="{5577F971-60A1-4B54-9BC7-8C5EB10BAF2C}" srcOrd="0" destOrd="4" presId="urn:microsoft.com/office/officeart/2005/8/layout/hList1"/>
    <dgm:cxn modelId="{3D64F42E-7021-4720-9DB7-8883C868D8A2}" srcId="{3712FA2D-2D22-4994-BB1D-FD450F54BE30}" destId="{97CC58C2-E840-4AF0-B3E0-5B94DFC9F81B}" srcOrd="7" destOrd="0" parTransId="{366C2240-AF68-4A4F-AB15-A50E59DBD91F}" sibTransId="{E3A6DE9C-2B3D-4D4D-9E2F-47567A1B1ED9}"/>
    <dgm:cxn modelId="{1F853B9C-C5FE-4EAD-9917-126BC95F3D34}" srcId="{17E1B019-798D-4B92-B9CE-B064A82E5A8F}" destId="{E2C7E49C-625B-4576-AE1D-61238F5640E2}" srcOrd="1" destOrd="0" parTransId="{C9EFE71F-6246-42F8-AB55-229CF5A40AF5}" sibTransId="{F34F49EA-B59A-4239-9A74-A792DEC39274}"/>
    <dgm:cxn modelId="{CD3F7CA3-916B-4873-BD0C-A4436CD2AC97}" type="presOf" srcId="{38EF843D-2851-4902-944E-CEB746C16997}" destId="{1858F0F9-2364-46FE-AD01-B4481005081B}" srcOrd="0" destOrd="10" presId="urn:microsoft.com/office/officeart/2005/8/layout/hList1"/>
    <dgm:cxn modelId="{AD3EADFC-E1F2-4A1C-8491-766369C223C9}" type="presOf" srcId="{FFFF938A-63C8-48E3-8CD5-8050E1A59634}" destId="{5577F971-60A1-4B54-9BC7-8C5EB10BAF2C}" srcOrd="0" destOrd="2" presId="urn:microsoft.com/office/officeart/2005/8/layout/hList1"/>
    <dgm:cxn modelId="{1E2EB23F-88A0-4242-BB34-CDDAA6AD732C}" type="presOf" srcId="{CC685F8D-2A3B-457C-8072-452FC4E1D5BA}" destId="{1858F0F9-2364-46FE-AD01-B4481005081B}" srcOrd="0" destOrd="2" presId="urn:microsoft.com/office/officeart/2005/8/layout/hList1"/>
    <dgm:cxn modelId="{0D66703C-7EB9-473E-9CA8-60628AD266D1}" type="presOf" srcId="{61087974-FFDB-4CCD-B5F7-838E1AF2A10D}" destId="{5577F971-60A1-4B54-9BC7-8C5EB10BAF2C}" srcOrd="0" destOrd="3" presId="urn:microsoft.com/office/officeart/2005/8/layout/hList1"/>
    <dgm:cxn modelId="{4B7708F5-8C21-4A5C-AF57-FA6A48B3C74D}" srcId="{3E8E42C1-ECF4-470A-8AE3-EA083F1A50A1}" destId="{217FDD97-F74D-4145-815F-5813F81DF4D9}" srcOrd="6" destOrd="0" parTransId="{9EB0403E-B306-4257-93C1-BA8EA49C1B5F}" sibTransId="{884A7E0A-F9DF-4B9B-9671-47BA1506C9F9}"/>
    <dgm:cxn modelId="{7DB6105D-A13E-4C11-8133-CD6BF3C7D04F}" type="presOf" srcId="{EAC59701-F3FA-426A-A9DF-854B44C32450}" destId="{3527D4EC-B513-49BB-BA9C-9CECC0873243}" srcOrd="0" destOrd="0" presId="urn:microsoft.com/office/officeart/2005/8/layout/hList1"/>
    <dgm:cxn modelId="{048C2F60-5A8B-45ED-A296-25937FEC41C0}" srcId="{3712FA2D-2D22-4994-BB1D-FD450F54BE30}" destId="{CC685F8D-2A3B-457C-8072-452FC4E1D5BA}" srcOrd="2" destOrd="0" parTransId="{0F2F1909-0FB0-4009-9027-CFF5BBEF4CDA}" sibTransId="{E5DF17E7-D6F1-42D9-AD75-318116CCC3EA}"/>
    <dgm:cxn modelId="{16A49A9F-F265-44F4-A51A-E256A4C2CDE3}" type="presOf" srcId="{7C7BA7F9-C5EA-4A7B-81A6-A9832431D8FE}" destId="{1858F0F9-2364-46FE-AD01-B4481005081B}" srcOrd="0" destOrd="1" presId="urn:microsoft.com/office/officeart/2005/8/layout/hList1"/>
    <dgm:cxn modelId="{F732EC0A-A325-4021-810C-7358297EB27B}" type="presOf" srcId="{3E8E42C1-ECF4-470A-8AE3-EA083F1A50A1}" destId="{B0481770-6050-441A-8526-2BA83C5EEB27}" srcOrd="0" destOrd="0" presId="urn:microsoft.com/office/officeart/2005/8/layout/hList1"/>
    <dgm:cxn modelId="{DCBF1B17-7699-4E53-8EA5-8432BF8B379D}" type="presOf" srcId="{150E760B-E145-4F9E-BE8D-F369ACC0BCE8}" destId="{3527D4EC-B513-49BB-BA9C-9CECC0873243}" srcOrd="0" destOrd="2" presId="urn:microsoft.com/office/officeart/2005/8/layout/hList1"/>
    <dgm:cxn modelId="{03419B42-2838-4DE2-AC04-85F6DCD0A5D3}" type="presOf" srcId="{97CC58C2-E840-4AF0-B3E0-5B94DFC9F81B}" destId="{1858F0F9-2364-46FE-AD01-B4481005081B}" srcOrd="0" destOrd="7" presId="urn:microsoft.com/office/officeart/2005/8/layout/hList1"/>
    <dgm:cxn modelId="{19CC42EB-9173-4C31-91A9-70F2764FF4B5}" srcId="{3E8E42C1-ECF4-470A-8AE3-EA083F1A50A1}" destId="{FFFF938A-63C8-48E3-8CD5-8050E1A59634}" srcOrd="2" destOrd="0" parTransId="{0EE3DDF7-6C8C-4E51-A29E-CF076B0FBB8A}" sibTransId="{DA1BA734-0925-4BC8-AB5D-2B8CCE2C991B}"/>
    <dgm:cxn modelId="{3DE4CFDC-7F48-492A-811F-0303DA3F6855}" srcId="{3E8E42C1-ECF4-470A-8AE3-EA083F1A50A1}" destId="{1B9067AB-EE9D-4035-A61B-8940C235DD2C}" srcOrd="5" destOrd="0" parTransId="{3E4C57FC-6E15-470A-8575-89BAA559E870}" sibTransId="{269B2AE2-48B3-49A2-B60D-235D0DA99E22}"/>
    <dgm:cxn modelId="{9CD72C13-E405-4989-A90F-725EDE58E945}" srcId="{17E1B019-798D-4B92-B9CE-B064A82E5A8F}" destId="{3712FA2D-2D22-4994-BB1D-FD450F54BE30}" srcOrd="0" destOrd="0" parTransId="{8CED8B48-8B9E-43B7-9047-A7ADD53DAA5A}" sibTransId="{9F2822A2-5F28-40CF-B878-3DFC4C9EA3A7}"/>
    <dgm:cxn modelId="{1B45AA13-7BAE-4966-B137-8F4DE1217435}" type="presOf" srcId="{A65CEF44-A475-41F4-B21A-F6DF8DB51CD4}" destId="{5577F971-60A1-4B54-9BC7-8C5EB10BAF2C}" srcOrd="0" destOrd="8" presId="urn:microsoft.com/office/officeart/2005/8/layout/hList1"/>
    <dgm:cxn modelId="{43BAD745-599B-44AA-B79A-63F3D32DC63E}" type="presOf" srcId="{31B9AE61-CD9C-4F17-949F-D67A4C288A30}" destId="{1858F0F9-2364-46FE-AD01-B4481005081B}" srcOrd="0" destOrd="9" presId="urn:microsoft.com/office/officeart/2005/8/layout/hList1"/>
    <dgm:cxn modelId="{45A7DABA-2F7E-4CDA-BB10-428D4C3D43A5}" srcId="{3712FA2D-2D22-4994-BB1D-FD450F54BE30}" destId="{CB03095A-85A3-47E8-ABF8-8C99F9D71191}" srcOrd="10" destOrd="0" parTransId="{89ED70E9-9BA9-4F33-8D52-4C9D6B1FE3BE}" sibTransId="{06CF873B-7B23-461A-A73B-1024B1AC1118}"/>
    <dgm:cxn modelId="{85B7DB6A-AB0C-4DBE-AD51-4652602C6B67}" type="presOf" srcId="{A7F32607-17D4-4D58-8C2D-CE4A9B3DBBAB}" destId="{5577F971-60A1-4B54-9BC7-8C5EB10BAF2C}" srcOrd="0" destOrd="7" presId="urn:microsoft.com/office/officeart/2005/8/layout/hList1"/>
    <dgm:cxn modelId="{CF86BC90-95DB-4752-9F0B-06D49CCE026D}" type="presOf" srcId="{6A007196-C00A-4A8B-9B9F-85AD8138430E}" destId="{3527D4EC-B513-49BB-BA9C-9CECC0873243}" srcOrd="0" destOrd="1" presId="urn:microsoft.com/office/officeart/2005/8/layout/hList1"/>
    <dgm:cxn modelId="{740D4477-CEC0-4F38-9316-AE91ED672131}" type="presOf" srcId="{3208527A-F23B-419F-8EF6-90D95CC18FDD}" destId="{5577F971-60A1-4B54-9BC7-8C5EB10BAF2C}" srcOrd="0" destOrd="10" presId="urn:microsoft.com/office/officeart/2005/8/layout/hList1"/>
    <dgm:cxn modelId="{E28EE855-CDCF-494A-8FFD-D824BB9E23D8}" srcId="{3712FA2D-2D22-4994-BB1D-FD450F54BE30}" destId="{7D9F3B55-6322-4A4A-988A-118AF7235877}" srcOrd="4" destOrd="0" parTransId="{19D15625-752E-4127-83B0-8B88AEC76F20}" sibTransId="{C34B0185-9E3B-4F7F-BEBC-3C6A34C51F02}"/>
    <dgm:cxn modelId="{7A47C618-618A-4DEB-AA7C-8BEE378AC006}" srcId="{E2C7E49C-625B-4576-AE1D-61238F5640E2}" destId="{093E7D24-A26C-4C3E-8E38-45CAD9A333BD}" srcOrd="6" destOrd="0" parTransId="{89B02C01-9C19-4378-9A6A-AF8EB62979BC}" sibTransId="{5B45809B-EE4E-475A-996C-D86835924FCD}"/>
    <dgm:cxn modelId="{972CE6A8-8998-43FC-B5F2-8E33BD7BA3FB}" srcId="{3712FA2D-2D22-4994-BB1D-FD450F54BE30}" destId="{E77D31CE-A525-4BE8-82DD-CE6FBD149C1A}" srcOrd="0" destOrd="0" parTransId="{487FC150-9B2F-4C0A-9FDA-DCE7AD8FBA36}" sibTransId="{8717D386-2E35-49FF-8E4D-A673E438201C}"/>
    <dgm:cxn modelId="{31C556C9-3AE8-431C-9DDB-2C41C0147D05}" srcId="{E2C7E49C-625B-4576-AE1D-61238F5640E2}" destId="{22C6459D-C449-4084-AE95-529E1A7C08AC}" srcOrd="4" destOrd="0" parTransId="{F9A632C8-4CFB-4FB0-8D9A-9CD0715253F1}" sibTransId="{D577A8B9-EA49-41F6-9E57-2DA7742B1A5E}"/>
    <dgm:cxn modelId="{E59E9DCC-9507-4B86-8144-200D66468312}" type="presOf" srcId="{87C24E9E-8C12-4C2A-A46F-EC67548F7B07}" destId="{5577F971-60A1-4B54-9BC7-8C5EB10BAF2C}" srcOrd="0" destOrd="0" presId="urn:microsoft.com/office/officeart/2005/8/layout/hList1"/>
    <dgm:cxn modelId="{773BA5CC-6F92-4E10-BDFF-7505C68E1847}" type="presOf" srcId="{7D9F3B55-6322-4A4A-988A-118AF7235877}" destId="{1858F0F9-2364-46FE-AD01-B4481005081B}" srcOrd="0" destOrd="4" presId="urn:microsoft.com/office/officeart/2005/8/layout/hList1"/>
    <dgm:cxn modelId="{86433FB0-E490-49A3-A596-B4F3BB7FED2D}" srcId="{3E8E42C1-ECF4-470A-8AE3-EA083F1A50A1}" destId="{8E95EBC2-9696-406D-8BB0-6FB5A96A21CA}" srcOrd="4" destOrd="0" parTransId="{CCD6BD36-8068-43E3-804A-E09D62D106BC}" sibTransId="{1A12894D-E457-4ACC-A882-238C06A61D85}"/>
    <dgm:cxn modelId="{707739FA-CEDE-42B3-9CFF-9A9A4B4932A8}" type="presOf" srcId="{5338E84F-6C65-45D4-BDC3-FF6669B5115B}" destId="{5577F971-60A1-4B54-9BC7-8C5EB10BAF2C}" srcOrd="0" destOrd="9" presId="urn:microsoft.com/office/officeart/2005/8/layout/hList1"/>
    <dgm:cxn modelId="{377DD244-56FB-4425-BF7E-DADA34F86DE3}" srcId="{E2C7E49C-625B-4576-AE1D-61238F5640E2}" destId="{E815857A-CCB0-4339-96C2-D70622F723B9}" srcOrd="5" destOrd="0" parTransId="{CC969F39-39E4-4099-9087-4A27EBACED7F}" sibTransId="{660656BB-9B38-4ABB-9B3B-1D5BEBB05EB2}"/>
    <dgm:cxn modelId="{4113BC67-5CFF-45EB-90B9-2145F987B2CB}" type="presOf" srcId="{17E1B019-798D-4B92-B9CE-B064A82E5A8F}" destId="{7D69747D-81F6-46BE-AE3A-B97B30109ECD}" srcOrd="0" destOrd="0" presId="urn:microsoft.com/office/officeart/2005/8/layout/hList1"/>
    <dgm:cxn modelId="{B91C34AB-6A96-4BDE-B10F-8CFBCA85B2DF}" type="presOf" srcId="{6D733F70-D427-46A9-815A-0156A4CCC074}" destId="{1858F0F9-2364-46FE-AD01-B4481005081B}" srcOrd="0" destOrd="5" presId="urn:microsoft.com/office/officeart/2005/8/layout/hList1"/>
    <dgm:cxn modelId="{8DD99922-EBD2-4BB4-BD9A-303ECBB90BBF}" type="presOf" srcId="{3E5A3EDF-0B86-4C4A-94B4-2CE210A180FB}" destId="{1858F0F9-2364-46FE-AD01-B4481005081B}" srcOrd="0" destOrd="6" presId="urn:microsoft.com/office/officeart/2005/8/layout/hList1"/>
    <dgm:cxn modelId="{951B65CC-16F5-4115-8AF3-2497BEC139C2}" srcId="{3712FA2D-2D22-4994-BB1D-FD450F54BE30}" destId="{3E5A3EDF-0B86-4C4A-94B4-2CE210A180FB}" srcOrd="6" destOrd="0" parTransId="{682F110D-5A6E-4B9B-B8DB-F3BDAC72392A}" sibTransId="{6E173785-E182-45B0-A96C-310B285DFB45}"/>
    <dgm:cxn modelId="{433803A9-1D17-4CC6-95C4-F54E27622EA9}" type="presOf" srcId="{2FCE2E1F-EE7C-40D1-85E0-DD63497B663A}" destId="{5577F971-60A1-4B54-9BC7-8C5EB10BAF2C}" srcOrd="0" destOrd="1" presId="urn:microsoft.com/office/officeart/2005/8/layout/hList1"/>
    <dgm:cxn modelId="{1F68BEC6-65ED-456C-913E-0882CA8B0173}" type="presOf" srcId="{77D8137F-31B2-465C-BEBB-FE7098EC9711}" destId="{3527D4EC-B513-49BB-BA9C-9CECC0873243}" srcOrd="0" destOrd="7" presId="urn:microsoft.com/office/officeart/2005/8/layout/hList1"/>
    <dgm:cxn modelId="{C2D06FFA-6A4C-41EE-94F8-65F7C4BBD8E7}" srcId="{3E8E42C1-ECF4-470A-8AE3-EA083F1A50A1}" destId="{5338E84F-6C65-45D4-BDC3-FF6669B5115B}" srcOrd="9" destOrd="0" parTransId="{7D4770A2-9D25-451A-B0D8-A4A5ABE9DD4E}" sibTransId="{BF9CFD58-19D1-40DC-9B71-638E5F53DD4A}"/>
    <dgm:cxn modelId="{856F887E-1138-4D30-AB9C-84AEB8DC7A7E}" type="presOf" srcId="{217FDD97-F74D-4145-815F-5813F81DF4D9}" destId="{5577F971-60A1-4B54-9BC7-8C5EB10BAF2C}" srcOrd="0" destOrd="6" presId="urn:microsoft.com/office/officeart/2005/8/layout/hList1"/>
    <dgm:cxn modelId="{CF07743C-880D-49CB-AB34-331027FFDC49}" srcId="{97CC58C2-E840-4AF0-B3E0-5B94DFC9F81B}" destId="{5377EAF7-9793-478D-B020-7DB65477F61A}" srcOrd="0" destOrd="0" parTransId="{DFEB8972-F192-4C50-A683-7D4A3488666B}" sibTransId="{CEFC58C2-850A-4790-814E-BEEA8C5C0FBF}"/>
    <dgm:cxn modelId="{EDFC8610-91F1-41A4-8F28-E44DE10AD67D}" type="presOf" srcId="{1B9067AB-EE9D-4035-A61B-8940C235DD2C}" destId="{5577F971-60A1-4B54-9BC7-8C5EB10BAF2C}" srcOrd="0" destOrd="5" presId="urn:microsoft.com/office/officeart/2005/8/layout/hList1"/>
    <dgm:cxn modelId="{030E47D3-B8B2-4A41-87DC-FB85888C86C6}" type="presParOf" srcId="{7D69747D-81F6-46BE-AE3A-B97B30109ECD}" destId="{5AF882DD-C38D-4BA2-81CB-E81FD9D35709}" srcOrd="0" destOrd="0" presId="urn:microsoft.com/office/officeart/2005/8/layout/hList1"/>
    <dgm:cxn modelId="{512670B7-8880-4C3F-8183-793C731A858A}" type="presParOf" srcId="{5AF882DD-C38D-4BA2-81CB-E81FD9D35709}" destId="{0A8319A4-1223-4C62-92B0-495B7BA196E1}" srcOrd="0" destOrd="0" presId="urn:microsoft.com/office/officeart/2005/8/layout/hList1"/>
    <dgm:cxn modelId="{5CDA7755-0B0F-40D5-A517-2403384C7F01}" type="presParOf" srcId="{5AF882DD-C38D-4BA2-81CB-E81FD9D35709}" destId="{1858F0F9-2364-46FE-AD01-B4481005081B}" srcOrd="1" destOrd="0" presId="urn:microsoft.com/office/officeart/2005/8/layout/hList1"/>
    <dgm:cxn modelId="{50B817BB-E845-4484-B5E2-3B18A467E120}" type="presParOf" srcId="{7D69747D-81F6-46BE-AE3A-B97B30109ECD}" destId="{33932C44-E2E5-4B59-A47A-52DE0C3EBE67}" srcOrd="1" destOrd="0" presId="urn:microsoft.com/office/officeart/2005/8/layout/hList1"/>
    <dgm:cxn modelId="{F5907048-0374-49F5-83B1-2A7E76CDA988}" type="presParOf" srcId="{7D69747D-81F6-46BE-AE3A-B97B30109ECD}" destId="{EAB56912-1F20-425D-918D-02E25C6FBF04}" srcOrd="2" destOrd="0" presId="urn:microsoft.com/office/officeart/2005/8/layout/hList1"/>
    <dgm:cxn modelId="{B7F72F55-8935-40C1-8164-FD6CD2A9EF87}" type="presParOf" srcId="{EAB56912-1F20-425D-918D-02E25C6FBF04}" destId="{475D9E0C-BC78-4558-96AA-F61DB82E3CE1}" srcOrd="0" destOrd="0" presId="urn:microsoft.com/office/officeart/2005/8/layout/hList1"/>
    <dgm:cxn modelId="{B477BEAE-BE42-4F62-8397-96B05375781E}" type="presParOf" srcId="{EAB56912-1F20-425D-918D-02E25C6FBF04}" destId="{3527D4EC-B513-49BB-BA9C-9CECC0873243}" srcOrd="1" destOrd="0" presId="urn:microsoft.com/office/officeart/2005/8/layout/hList1"/>
    <dgm:cxn modelId="{AB0B59C8-608F-4A6D-BCA3-96B31CFF3E3D}" type="presParOf" srcId="{7D69747D-81F6-46BE-AE3A-B97B30109ECD}" destId="{7F9D5249-524B-4A6C-9799-FB10AD3BDB90}" srcOrd="3" destOrd="0" presId="urn:microsoft.com/office/officeart/2005/8/layout/hList1"/>
    <dgm:cxn modelId="{30A96CCB-A3A4-4379-A443-86565F47FA4B}" type="presParOf" srcId="{7D69747D-81F6-46BE-AE3A-B97B30109ECD}" destId="{6FF10061-7608-4520-839F-67BF2E8C58A2}" srcOrd="4" destOrd="0" presId="urn:microsoft.com/office/officeart/2005/8/layout/hList1"/>
    <dgm:cxn modelId="{4A62DBF5-07BF-4962-8BEB-1BC37A3E9113}" type="presParOf" srcId="{6FF10061-7608-4520-839F-67BF2E8C58A2}" destId="{B0481770-6050-441A-8526-2BA83C5EEB27}" srcOrd="0" destOrd="0" presId="urn:microsoft.com/office/officeart/2005/8/layout/hList1"/>
    <dgm:cxn modelId="{298452A7-E681-4983-ACB3-63B0ADD39976}" type="presParOf" srcId="{6FF10061-7608-4520-839F-67BF2E8C58A2}" destId="{5577F971-60A1-4B54-9BC7-8C5EB10BAF2C}"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6FBCD-5E71-4A4D-8AFE-E1AD00F0A256}">
      <dsp:nvSpPr>
        <dsp:cNvPr id="0" name=""/>
        <dsp:cNvSpPr/>
      </dsp:nvSpPr>
      <dsp:spPr>
        <a:xfrm>
          <a:off x="461" y="2303177"/>
          <a:ext cx="1607187" cy="1325593"/>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kern="1200" dirty="0"/>
            <a:t>Engaging policymakers, stakeholders, civil societies and citizens</a:t>
          </a:r>
        </a:p>
        <a:p>
          <a:pPr marL="57150" lvl="1" indent="-57150" algn="l" defTabSz="488950">
            <a:lnSpc>
              <a:spcPct val="90000"/>
            </a:lnSpc>
            <a:spcBef>
              <a:spcPct val="0"/>
            </a:spcBef>
            <a:spcAft>
              <a:spcPct val="15000"/>
            </a:spcAft>
            <a:buChar char="••"/>
          </a:pPr>
          <a:r>
            <a:rPr lang="en-US" sz="1100" kern="1200" dirty="0"/>
            <a:t>Political context</a:t>
          </a:r>
        </a:p>
        <a:p>
          <a:pPr marL="57150" lvl="1" indent="-57150" algn="l" defTabSz="488950">
            <a:lnSpc>
              <a:spcPct val="90000"/>
            </a:lnSpc>
            <a:spcBef>
              <a:spcPct val="0"/>
            </a:spcBef>
            <a:spcAft>
              <a:spcPct val="15000"/>
            </a:spcAft>
            <a:buChar char="••"/>
          </a:pPr>
          <a:r>
            <a:rPr lang="en-US" sz="1100" kern="1200" dirty="0"/>
            <a:t>Formal and informal discussions</a:t>
          </a:r>
        </a:p>
      </dsp:txBody>
      <dsp:txXfrm>
        <a:off x="30967" y="2333683"/>
        <a:ext cx="1546175" cy="980525"/>
      </dsp:txXfrm>
    </dsp:sp>
    <dsp:sp modelId="{6F100955-1957-4ACC-85C4-9A8C9C30C880}">
      <dsp:nvSpPr>
        <dsp:cNvPr id="0" name=""/>
        <dsp:cNvSpPr/>
      </dsp:nvSpPr>
      <dsp:spPr>
        <a:xfrm>
          <a:off x="824948" y="2847566"/>
          <a:ext cx="1668848" cy="1668848"/>
        </a:xfrm>
        <a:prstGeom prst="leftCircularArrow">
          <a:avLst>
            <a:gd name="adj1" fmla="val 2234"/>
            <a:gd name="adj2" fmla="val 269068"/>
            <a:gd name="adj3" fmla="val 1283102"/>
            <a:gd name="adj4" fmla="val 8263012"/>
            <a:gd name="adj5" fmla="val 2606"/>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BD2A6B-C849-4EF0-A501-D914BCB79E48}">
      <dsp:nvSpPr>
        <dsp:cNvPr id="0" name=""/>
        <dsp:cNvSpPr/>
      </dsp:nvSpPr>
      <dsp:spPr>
        <a:xfrm>
          <a:off x="357614" y="3648103"/>
          <a:ext cx="1428610" cy="568111"/>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rPr>
            <a:t>Priority Setting</a:t>
          </a:r>
        </a:p>
      </dsp:txBody>
      <dsp:txXfrm>
        <a:off x="374253" y="3664742"/>
        <a:ext cx="1395332" cy="534833"/>
      </dsp:txXfrm>
    </dsp:sp>
    <dsp:sp modelId="{4D3246A5-51E7-4637-B92E-4A562DC77DDE}">
      <dsp:nvSpPr>
        <dsp:cNvPr id="0" name=""/>
        <dsp:cNvSpPr/>
      </dsp:nvSpPr>
      <dsp:spPr>
        <a:xfrm>
          <a:off x="1963746" y="2303177"/>
          <a:ext cx="1607187" cy="1325593"/>
        </a:xfrm>
        <a:prstGeom prst="roundRect">
          <a:avLst>
            <a:gd name="adj" fmla="val 10000"/>
          </a:avLst>
        </a:prstGeom>
        <a:solidFill>
          <a:schemeClr val="bg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b="0" kern="1200" dirty="0"/>
            <a:t>Systematic reviews</a:t>
          </a:r>
        </a:p>
        <a:p>
          <a:pPr marL="57150" lvl="1" indent="-57150" algn="l" defTabSz="488950">
            <a:lnSpc>
              <a:spcPct val="90000"/>
            </a:lnSpc>
            <a:spcBef>
              <a:spcPct val="0"/>
            </a:spcBef>
            <a:spcAft>
              <a:spcPct val="15000"/>
            </a:spcAft>
            <a:buChar char="••"/>
          </a:pPr>
          <a:r>
            <a:rPr lang="en-US" sz="1100" kern="1200" dirty="0"/>
            <a:t>Rapid reviews </a:t>
          </a:r>
        </a:p>
      </dsp:txBody>
      <dsp:txXfrm>
        <a:off x="1994252" y="2617739"/>
        <a:ext cx="1546175" cy="980525"/>
      </dsp:txXfrm>
    </dsp:sp>
    <dsp:sp modelId="{0D26387D-4BC9-4EED-BA65-EECABE55ACB2}">
      <dsp:nvSpPr>
        <dsp:cNvPr id="0" name=""/>
        <dsp:cNvSpPr/>
      </dsp:nvSpPr>
      <dsp:spPr>
        <a:xfrm>
          <a:off x="2842192" y="1451595"/>
          <a:ext cx="1963745" cy="1963745"/>
        </a:xfrm>
        <a:prstGeom prst="circularArrow">
          <a:avLst>
            <a:gd name="adj1" fmla="val 1898"/>
            <a:gd name="adj2" fmla="val 226912"/>
            <a:gd name="adj3" fmla="val 19806998"/>
            <a:gd name="adj4" fmla="val 12784932"/>
            <a:gd name="adj5" fmla="val 2215"/>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80383B-273B-48C5-826B-0935F95A0D63}">
      <dsp:nvSpPr>
        <dsp:cNvPr id="0" name=""/>
        <dsp:cNvSpPr/>
      </dsp:nvSpPr>
      <dsp:spPr>
        <a:xfrm>
          <a:off x="2320899" y="1919565"/>
          <a:ext cx="1428610" cy="568111"/>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rPr>
            <a:t>Knowledge Production</a:t>
          </a:r>
        </a:p>
      </dsp:txBody>
      <dsp:txXfrm>
        <a:off x="2337538" y="1936204"/>
        <a:ext cx="1395332" cy="534833"/>
      </dsp:txXfrm>
    </dsp:sp>
    <dsp:sp modelId="{4804E096-2CC2-4208-873C-A08568440CF5}">
      <dsp:nvSpPr>
        <dsp:cNvPr id="0" name=""/>
        <dsp:cNvSpPr/>
      </dsp:nvSpPr>
      <dsp:spPr>
        <a:xfrm>
          <a:off x="3927032" y="2312118"/>
          <a:ext cx="1824302" cy="1307711"/>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b="1" kern="1200" dirty="0"/>
            <a:t>Evidence brief for policy</a:t>
          </a:r>
        </a:p>
        <a:p>
          <a:pPr marL="57150" lvl="1" indent="-57150" algn="l" defTabSz="488950">
            <a:lnSpc>
              <a:spcPct val="90000"/>
            </a:lnSpc>
            <a:spcBef>
              <a:spcPct val="0"/>
            </a:spcBef>
            <a:spcAft>
              <a:spcPct val="15000"/>
            </a:spcAft>
            <a:buChar char="••"/>
          </a:pPr>
          <a:r>
            <a:rPr lang="en-US" sz="1100" b="1" kern="1200" dirty="0"/>
            <a:t>SUPPORT summaries</a:t>
          </a:r>
        </a:p>
        <a:p>
          <a:pPr marL="57150" lvl="1" indent="-57150" algn="l" defTabSz="488950">
            <a:lnSpc>
              <a:spcPct val="90000"/>
            </a:lnSpc>
            <a:spcBef>
              <a:spcPct val="0"/>
            </a:spcBef>
            <a:spcAft>
              <a:spcPct val="15000"/>
            </a:spcAft>
            <a:buChar char="••"/>
          </a:pPr>
          <a:r>
            <a:rPr lang="en-US" sz="1100" b="1" kern="1200" dirty="0"/>
            <a:t>Rapid response products</a:t>
          </a:r>
        </a:p>
        <a:p>
          <a:pPr marL="57150" lvl="1" indent="-57150" algn="l" defTabSz="488950">
            <a:lnSpc>
              <a:spcPct val="90000"/>
            </a:lnSpc>
            <a:spcBef>
              <a:spcPct val="0"/>
            </a:spcBef>
            <a:spcAft>
              <a:spcPct val="15000"/>
            </a:spcAft>
            <a:buChar char="••"/>
          </a:pPr>
          <a:r>
            <a:rPr lang="en-US" sz="1100" b="0" kern="1200" smtClean="0"/>
            <a:t>Evidence summary</a:t>
          </a:r>
          <a:endParaRPr lang="en-US" sz="1100" b="0" kern="1200" dirty="0"/>
        </a:p>
        <a:p>
          <a:pPr marL="57150" lvl="1" indent="-57150" algn="l" defTabSz="488950">
            <a:lnSpc>
              <a:spcPct val="90000"/>
            </a:lnSpc>
            <a:spcBef>
              <a:spcPct val="0"/>
            </a:spcBef>
            <a:spcAft>
              <a:spcPct val="15000"/>
            </a:spcAft>
            <a:buChar char="••"/>
          </a:pPr>
          <a:r>
            <a:rPr lang="en-US" sz="1100" kern="1200" dirty="0" smtClean="0"/>
            <a:t>Guidance documents</a:t>
          </a:r>
          <a:endParaRPr lang="en-US" sz="1100" kern="1200" dirty="0"/>
        </a:p>
      </dsp:txBody>
      <dsp:txXfrm>
        <a:off x="3957126" y="2342212"/>
        <a:ext cx="1764114" cy="967299"/>
      </dsp:txXfrm>
    </dsp:sp>
    <dsp:sp modelId="{97CD8140-FD56-455C-8A46-634A7E6682F8}">
      <dsp:nvSpPr>
        <dsp:cNvPr id="0" name=""/>
        <dsp:cNvSpPr/>
      </dsp:nvSpPr>
      <dsp:spPr>
        <a:xfrm>
          <a:off x="4992440" y="2868078"/>
          <a:ext cx="1552842" cy="1552842"/>
        </a:xfrm>
        <a:prstGeom prst="leftCircularArrow">
          <a:avLst>
            <a:gd name="adj1" fmla="val 2401"/>
            <a:gd name="adj2" fmla="val 290284"/>
            <a:gd name="adj3" fmla="val 1573101"/>
            <a:gd name="adj4" fmla="val 8531795"/>
            <a:gd name="adj5" fmla="val 2801"/>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4A971F-49D2-44DF-8C6E-976603E4CE12}">
      <dsp:nvSpPr>
        <dsp:cNvPr id="0" name=""/>
        <dsp:cNvSpPr/>
      </dsp:nvSpPr>
      <dsp:spPr>
        <a:xfrm>
          <a:off x="4473001" y="3527544"/>
          <a:ext cx="1428610" cy="568111"/>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rPr>
            <a:t>Knowledge Translation</a:t>
          </a:r>
        </a:p>
      </dsp:txBody>
      <dsp:txXfrm>
        <a:off x="4489640" y="3544183"/>
        <a:ext cx="1395332" cy="534833"/>
      </dsp:txXfrm>
    </dsp:sp>
    <dsp:sp modelId="{D5509695-1887-4F64-9FF5-C0849A35E5A4}">
      <dsp:nvSpPr>
        <dsp:cNvPr id="0" name=""/>
        <dsp:cNvSpPr/>
      </dsp:nvSpPr>
      <dsp:spPr>
        <a:xfrm>
          <a:off x="5998874" y="2303177"/>
          <a:ext cx="1607187" cy="1325593"/>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b="0" kern="1200" dirty="0"/>
            <a:t>Policy dialogue</a:t>
          </a:r>
        </a:p>
        <a:p>
          <a:pPr marL="57150" lvl="1" indent="-57150" algn="l" defTabSz="488950">
            <a:lnSpc>
              <a:spcPct val="90000"/>
            </a:lnSpc>
            <a:spcBef>
              <a:spcPct val="0"/>
            </a:spcBef>
            <a:spcAft>
              <a:spcPct val="15000"/>
            </a:spcAft>
            <a:buChar char="••"/>
          </a:pPr>
          <a:r>
            <a:rPr lang="en-US" sz="1100" kern="1200" dirty="0"/>
            <a:t>Citizen engagement</a:t>
          </a:r>
        </a:p>
        <a:p>
          <a:pPr marL="57150" lvl="1" indent="-57150" algn="l" defTabSz="488950">
            <a:lnSpc>
              <a:spcPct val="90000"/>
            </a:lnSpc>
            <a:spcBef>
              <a:spcPct val="0"/>
            </a:spcBef>
            <a:spcAft>
              <a:spcPct val="15000"/>
            </a:spcAft>
            <a:buChar char="••"/>
          </a:pPr>
          <a:r>
            <a:rPr lang="en-US" sz="1100" kern="1200" dirty="0"/>
            <a:t>Advocacy strategy</a:t>
          </a:r>
        </a:p>
        <a:p>
          <a:pPr marL="57150" lvl="1" indent="-57150" algn="l" defTabSz="488950">
            <a:lnSpc>
              <a:spcPct val="90000"/>
            </a:lnSpc>
            <a:spcBef>
              <a:spcPct val="0"/>
            </a:spcBef>
            <a:spcAft>
              <a:spcPct val="15000"/>
            </a:spcAft>
            <a:buChar char="••"/>
          </a:pPr>
          <a:r>
            <a:rPr lang="en-US" sz="1100" kern="1200" dirty="0"/>
            <a:t>Media engagement</a:t>
          </a:r>
        </a:p>
        <a:p>
          <a:pPr marL="57150" lvl="1" indent="-57150" algn="l" defTabSz="488950">
            <a:lnSpc>
              <a:spcPct val="90000"/>
            </a:lnSpc>
            <a:spcBef>
              <a:spcPct val="0"/>
            </a:spcBef>
            <a:spcAft>
              <a:spcPct val="15000"/>
            </a:spcAft>
            <a:buChar char="••"/>
          </a:pPr>
          <a:r>
            <a:rPr lang="en-US" sz="1100" kern="1200" dirty="0"/>
            <a:t>Political engagement</a:t>
          </a:r>
        </a:p>
      </dsp:txBody>
      <dsp:txXfrm>
        <a:off x="6029380" y="2617739"/>
        <a:ext cx="1546175" cy="980525"/>
      </dsp:txXfrm>
    </dsp:sp>
    <dsp:sp modelId="{AA68C30A-953E-4C3E-8978-11468000F551}">
      <dsp:nvSpPr>
        <dsp:cNvPr id="0" name=""/>
        <dsp:cNvSpPr/>
      </dsp:nvSpPr>
      <dsp:spPr>
        <a:xfrm>
          <a:off x="6356489" y="1838666"/>
          <a:ext cx="1428610" cy="568111"/>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a:solidFill>
                <a:schemeClr val="bg1"/>
              </a:solidFill>
            </a:rPr>
            <a:t>Knowledge Uptake</a:t>
          </a:r>
        </a:p>
      </dsp:txBody>
      <dsp:txXfrm>
        <a:off x="6373128" y="1855305"/>
        <a:ext cx="1395332" cy="534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68254-3F16-47AA-96B0-5DFBCF3E0255}">
      <dsp:nvSpPr>
        <dsp:cNvPr id="0" name=""/>
        <dsp:cNvSpPr/>
      </dsp:nvSpPr>
      <dsp:spPr>
        <a:xfrm>
          <a:off x="0" y="0"/>
          <a:ext cx="4685759" cy="73218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n-US" sz="3600" kern="1200" dirty="0"/>
            <a:t>SPARK</a:t>
          </a:r>
        </a:p>
      </dsp:txBody>
      <dsp:txXfrm>
        <a:off x="366095" y="0"/>
        <a:ext cx="3953570" cy="732189"/>
      </dsp:txXfrm>
    </dsp:sp>
    <dsp:sp modelId="{B5B00104-31A6-4768-A907-6B5254809A34}">
      <dsp:nvSpPr>
        <dsp:cNvPr id="0" name=""/>
        <dsp:cNvSpPr/>
      </dsp:nvSpPr>
      <dsp:spPr>
        <a:xfrm>
          <a:off x="4225022" y="0"/>
          <a:ext cx="4685759" cy="73218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lvl="0" algn="ctr" defTabSz="1778000">
            <a:lnSpc>
              <a:spcPct val="90000"/>
            </a:lnSpc>
            <a:spcBef>
              <a:spcPct val="0"/>
            </a:spcBef>
            <a:spcAft>
              <a:spcPct val="35000"/>
            </a:spcAft>
          </a:pPr>
          <a:r>
            <a:rPr lang="en-US" sz="4000" kern="1200" dirty="0"/>
            <a:t>K2P</a:t>
          </a:r>
        </a:p>
      </dsp:txBody>
      <dsp:txXfrm>
        <a:off x="4591117" y="0"/>
        <a:ext cx="3953570" cy="7321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59B24-708C-4743-A80D-7EA302514E49}">
      <dsp:nvSpPr>
        <dsp:cNvPr id="0" name=""/>
        <dsp:cNvSpPr/>
      </dsp:nvSpPr>
      <dsp:spPr>
        <a:xfrm>
          <a:off x="168324" y="64160"/>
          <a:ext cx="2803475" cy="168208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endParaRPr lang="en-US" sz="1900" kern="1200" dirty="0" smtClean="0"/>
        </a:p>
        <a:p>
          <a:pPr lvl="0" algn="ctr" defTabSz="844550">
            <a:lnSpc>
              <a:spcPct val="90000"/>
            </a:lnSpc>
            <a:spcBef>
              <a:spcPct val="0"/>
            </a:spcBef>
            <a:spcAft>
              <a:spcPct val="35000"/>
            </a:spcAft>
          </a:pPr>
          <a:r>
            <a:rPr lang="en-US" sz="1900" kern="1200" dirty="0" smtClean="0"/>
            <a:t>Donor to government</a:t>
          </a:r>
        </a:p>
        <a:p>
          <a:pPr lvl="0" algn="ctr" defTabSz="844550">
            <a:lnSpc>
              <a:spcPct val="90000"/>
            </a:lnSpc>
            <a:spcBef>
              <a:spcPct val="0"/>
            </a:spcBef>
            <a:spcAft>
              <a:spcPct val="35000"/>
            </a:spcAft>
          </a:pPr>
          <a:endParaRPr lang="en-US" sz="1900" kern="1200" dirty="0"/>
        </a:p>
      </dsp:txBody>
      <dsp:txXfrm>
        <a:off x="168324" y="64160"/>
        <a:ext cx="2803475" cy="1682085"/>
      </dsp:txXfrm>
    </dsp:sp>
    <dsp:sp modelId="{880AEE43-EDE2-43C1-BC21-7874E38DA8C8}">
      <dsp:nvSpPr>
        <dsp:cNvPr id="0" name=""/>
        <dsp:cNvSpPr/>
      </dsp:nvSpPr>
      <dsp:spPr>
        <a:xfrm>
          <a:off x="3140120" y="64160"/>
          <a:ext cx="2803475" cy="168208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endParaRPr lang="en-US" sz="1900" kern="1200" dirty="0" smtClean="0"/>
        </a:p>
        <a:p>
          <a:pPr lvl="0" algn="ctr" defTabSz="844550">
            <a:lnSpc>
              <a:spcPct val="90000"/>
            </a:lnSpc>
            <a:spcBef>
              <a:spcPct val="0"/>
            </a:spcBef>
            <a:spcAft>
              <a:spcPct val="35000"/>
            </a:spcAft>
          </a:pPr>
          <a:r>
            <a:rPr lang="en-US" sz="1900" kern="1200" dirty="0" smtClean="0"/>
            <a:t>Within public sector</a:t>
          </a:r>
        </a:p>
        <a:p>
          <a:pPr lvl="0" algn="ctr" defTabSz="844550">
            <a:lnSpc>
              <a:spcPct val="90000"/>
            </a:lnSpc>
            <a:spcBef>
              <a:spcPct val="0"/>
            </a:spcBef>
            <a:spcAft>
              <a:spcPct val="35000"/>
            </a:spcAft>
          </a:pPr>
          <a:endParaRPr lang="en-US" sz="1900" kern="1200" dirty="0"/>
        </a:p>
      </dsp:txBody>
      <dsp:txXfrm>
        <a:off x="3140120" y="64160"/>
        <a:ext cx="2803475" cy="1682085"/>
      </dsp:txXfrm>
    </dsp:sp>
    <dsp:sp modelId="{1ECA4B9A-4003-4D6A-B18E-F4648EF402B8}">
      <dsp:nvSpPr>
        <dsp:cNvPr id="0" name=""/>
        <dsp:cNvSpPr/>
      </dsp:nvSpPr>
      <dsp:spPr>
        <a:xfrm>
          <a:off x="156830" y="1893019"/>
          <a:ext cx="2803475" cy="168208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endParaRPr lang="en-US" sz="1900" b="1" kern="1200" dirty="0" smtClean="0"/>
        </a:p>
        <a:p>
          <a:pPr lvl="0" algn="ctr" defTabSz="844550">
            <a:lnSpc>
              <a:spcPct val="90000"/>
            </a:lnSpc>
            <a:spcBef>
              <a:spcPct val="0"/>
            </a:spcBef>
            <a:spcAft>
              <a:spcPct val="35000"/>
            </a:spcAft>
          </a:pPr>
          <a:r>
            <a:rPr lang="en-US" sz="1900" b="1" kern="1200" dirty="0" smtClean="0"/>
            <a:t>Government/Purchaser to non-state provider (private) </a:t>
          </a:r>
        </a:p>
        <a:p>
          <a:pPr lvl="0" algn="ctr" defTabSz="844550">
            <a:lnSpc>
              <a:spcPct val="90000"/>
            </a:lnSpc>
            <a:spcBef>
              <a:spcPct val="0"/>
            </a:spcBef>
            <a:spcAft>
              <a:spcPct val="35000"/>
            </a:spcAft>
          </a:pPr>
          <a:endParaRPr lang="en-US" sz="1900" kern="1200" dirty="0"/>
        </a:p>
      </dsp:txBody>
      <dsp:txXfrm>
        <a:off x="156830" y="1893019"/>
        <a:ext cx="2803475" cy="1682085"/>
      </dsp:txXfrm>
    </dsp:sp>
    <dsp:sp modelId="{C4BCFBDF-4CAE-4C5D-85E1-57FCBF6154D4}">
      <dsp:nvSpPr>
        <dsp:cNvPr id="0" name=""/>
        <dsp:cNvSpPr/>
      </dsp:nvSpPr>
      <dsp:spPr>
        <a:xfrm>
          <a:off x="3140120" y="1898654"/>
          <a:ext cx="2803475" cy="168208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endParaRPr lang="en-US" sz="1900" kern="1200" dirty="0" smtClean="0"/>
        </a:p>
        <a:p>
          <a:pPr lvl="0" algn="ctr" defTabSz="844550">
            <a:lnSpc>
              <a:spcPct val="90000"/>
            </a:lnSpc>
            <a:spcBef>
              <a:spcPct val="0"/>
            </a:spcBef>
            <a:spcAft>
              <a:spcPct val="35000"/>
            </a:spcAft>
          </a:pPr>
          <a:r>
            <a:rPr lang="en-US" sz="1900" kern="1200" dirty="0" smtClean="0"/>
            <a:t>Non-state provider and health facility/health workers</a:t>
          </a:r>
        </a:p>
        <a:p>
          <a:pPr lvl="0" algn="ctr" defTabSz="844550">
            <a:lnSpc>
              <a:spcPct val="90000"/>
            </a:lnSpc>
            <a:spcBef>
              <a:spcPct val="0"/>
            </a:spcBef>
            <a:spcAft>
              <a:spcPct val="35000"/>
            </a:spcAft>
          </a:pPr>
          <a:endParaRPr lang="en-US" sz="1900" kern="1200" dirty="0"/>
        </a:p>
      </dsp:txBody>
      <dsp:txXfrm>
        <a:off x="3140120" y="1898654"/>
        <a:ext cx="2803475" cy="16820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6FBCD-5E71-4A4D-8AFE-E1AD00F0A256}">
      <dsp:nvSpPr>
        <dsp:cNvPr id="0" name=""/>
        <dsp:cNvSpPr/>
      </dsp:nvSpPr>
      <dsp:spPr>
        <a:xfrm>
          <a:off x="3924" y="2300338"/>
          <a:ext cx="1614070" cy="1331270"/>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kern="1200" dirty="0" smtClean="0"/>
            <a:t>Engage policymakers, stakeholders, civil societies and citizens in setting priorities</a:t>
          </a:r>
          <a:endParaRPr lang="en-US" sz="1100" kern="1200" dirty="0"/>
        </a:p>
        <a:p>
          <a:pPr marL="57150" lvl="1" indent="-57150" algn="l" defTabSz="488950">
            <a:lnSpc>
              <a:spcPct val="90000"/>
            </a:lnSpc>
            <a:spcBef>
              <a:spcPct val="0"/>
            </a:spcBef>
            <a:spcAft>
              <a:spcPct val="15000"/>
            </a:spcAft>
            <a:buChar char="••"/>
          </a:pPr>
          <a:r>
            <a:rPr lang="en-US" sz="1100" kern="1200" dirty="0" smtClean="0"/>
            <a:t>Political context</a:t>
          </a:r>
          <a:endParaRPr lang="en-US" sz="1100" kern="1200" dirty="0"/>
        </a:p>
      </dsp:txBody>
      <dsp:txXfrm>
        <a:off x="34560" y="2330974"/>
        <a:ext cx="1552798" cy="984726"/>
      </dsp:txXfrm>
    </dsp:sp>
    <dsp:sp modelId="{6F100955-1957-4ACC-85C4-9A8C9C30C880}">
      <dsp:nvSpPr>
        <dsp:cNvPr id="0" name=""/>
        <dsp:cNvSpPr/>
      </dsp:nvSpPr>
      <dsp:spPr>
        <a:xfrm>
          <a:off x="831942" y="2847058"/>
          <a:ext cx="1675995" cy="1675995"/>
        </a:xfrm>
        <a:prstGeom prst="leftCircularArrow">
          <a:avLst>
            <a:gd name="adj1" fmla="val 2234"/>
            <a:gd name="adj2" fmla="val 269068"/>
            <a:gd name="adj3" fmla="val 1283102"/>
            <a:gd name="adj4" fmla="val 8263012"/>
            <a:gd name="adj5" fmla="val 2606"/>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BD2A6B-C849-4EF0-A501-D914BCB79E48}">
      <dsp:nvSpPr>
        <dsp:cNvPr id="0" name=""/>
        <dsp:cNvSpPr/>
      </dsp:nvSpPr>
      <dsp:spPr>
        <a:xfrm>
          <a:off x="362606" y="3651024"/>
          <a:ext cx="1434729" cy="570544"/>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b="1" kern="1200" smtClean="0">
              <a:solidFill>
                <a:schemeClr val="bg1"/>
              </a:solidFill>
            </a:rPr>
            <a:t>1-Priority </a:t>
          </a:r>
          <a:r>
            <a:rPr lang="en-US" sz="1400" b="1" kern="1200" dirty="0" smtClean="0">
              <a:solidFill>
                <a:schemeClr val="bg1"/>
              </a:solidFill>
            </a:rPr>
            <a:t>Setting</a:t>
          </a:r>
          <a:endParaRPr lang="en-US" sz="1400" b="1" kern="1200" dirty="0">
            <a:solidFill>
              <a:schemeClr val="bg1"/>
            </a:solidFill>
          </a:endParaRPr>
        </a:p>
      </dsp:txBody>
      <dsp:txXfrm>
        <a:off x="379317" y="3667735"/>
        <a:ext cx="1401307" cy="537122"/>
      </dsp:txXfrm>
    </dsp:sp>
    <dsp:sp modelId="{4D3246A5-51E7-4637-B92E-4A562DC77DDE}">
      <dsp:nvSpPr>
        <dsp:cNvPr id="0" name=""/>
        <dsp:cNvSpPr/>
      </dsp:nvSpPr>
      <dsp:spPr>
        <a:xfrm>
          <a:off x="1975617" y="2300338"/>
          <a:ext cx="1614070" cy="1331270"/>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b="0" kern="1200" dirty="0" smtClean="0"/>
            <a:t>Primary studies</a:t>
          </a:r>
          <a:endParaRPr lang="en-US" sz="1100" b="0" kern="1200" dirty="0"/>
        </a:p>
        <a:p>
          <a:pPr marL="57150" lvl="1" indent="-57150" algn="l" defTabSz="488950">
            <a:lnSpc>
              <a:spcPct val="90000"/>
            </a:lnSpc>
            <a:spcBef>
              <a:spcPct val="0"/>
            </a:spcBef>
            <a:spcAft>
              <a:spcPct val="15000"/>
            </a:spcAft>
            <a:buChar char="••"/>
          </a:pPr>
          <a:r>
            <a:rPr lang="en-US" sz="1100" kern="1200" dirty="0" smtClean="0"/>
            <a:t>Systematic reviews</a:t>
          </a:r>
          <a:endParaRPr lang="en-US" sz="1100" kern="1200" dirty="0"/>
        </a:p>
      </dsp:txBody>
      <dsp:txXfrm>
        <a:off x="2006253" y="2616247"/>
        <a:ext cx="1552798" cy="984726"/>
      </dsp:txXfrm>
    </dsp:sp>
    <dsp:sp modelId="{0D26387D-4BC9-4EED-BA65-EECABE55ACB2}">
      <dsp:nvSpPr>
        <dsp:cNvPr id="0" name=""/>
        <dsp:cNvSpPr/>
      </dsp:nvSpPr>
      <dsp:spPr>
        <a:xfrm>
          <a:off x="3231198" y="1401779"/>
          <a:ext cx="1925940" cy="1925940"/>
        </a:xfrm>
        <a:prstGeom prst="circularArrow">
          <a:avLst>
            <a:gd name="adj1" fmla="val 1944"/>
            <a:gd name="adj2" fmla="val 232599"/>
            <a:gd name="adj3" fmla="val 19806564"/>
            <a:gd name="adj4" fmla="val 12790185"/>
            <a:gd name="adj5" fmla="val 2268"/>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80383B-273B-48C5-826B-0935F95A0D63}">
      <dsp:nvSpPr>
        <dsp:cNvPr id="0" name=""/>
        <dsp:cNvSpPr/>
      </dsp:nvSpPr>
      <dsp:spPr>
        <a:xfrm>
          <a:off x="2334300" y="1915084"/>
          <a:ext cx="1434729" cy="570544"/>
        </a:xfrm>
        <a:prstGeom prst="roundRect">
          <a:avLst>
            <a:gd name="adj" fmla="val 10000"/>
          </a:avLst>
        </a:prstGeom>
        <a:solidFill>
          <a:srgbClr val="9BBB59"/>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b="1" kern="1200" smtClean="0">
              <a:solidFill>
                <a:schemeClr val="bg1"/>
              </a:solidFill>
            </a:rPr>
            <a:t>2- Evidence </a:t>
          </a:r>
          <a:r>
            <a:rPr lang="en-US" sz="1400" b="1" kern="1200" dirty="0" smtClean="0">
              <a:solidFill>
                <a:schemeClr val="bg1"/>
              </a:solidFill>
            </a:rPr>
            <a:t>Production &amp; Synthesis</a:t>
          </a:r>
          <a:endParaRPr lang="en-US" sz="1400" b="1" kern="1200" dirty="0">
            <a:solidFill>
              <a:schemeClr val="bg1"/>
            </a:solidFill>
          </a:endParaRPr>
        </a:p>
      </dsp:txBody>
      <dsp:txXfrm>
        <a:off x="2351011" y="1931795"/>
        <a:ext cx="1401307" cy="537122"/>
      </dsp:txXfrm>
    </dsp:sp>
    <dsp:sp modelId="{4804E096-2CC2-4208-873C-A08568440CF5}">
      <dsp:nvSpPr>
        <dsp:cNvPr id="0" name=""/>
        <dsp:cNvSpPr/>
      </dsp:nvSpPr>
      <dsp:spPr>
        <a:xfrm>
          <a:off x="3947311" y="2309318"/>
          <a:ext cx="1751589" cy="1313311"/>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kern="1200" dirty="0" smtClean="0"/>
            <a:t>Evidence brief for policy</a:t>
          </a:r>
          <a:endParaRPr lang="en-US" sz="1100" kern="1200" dirty="0"/>
        </a:p>
        <a:p>
          <a:pPr marL="57150" lvl="1" indent="-57150" algn="l" defTabSz="488950">
            <a:lnSpc>
              <a:spcPct val="90000"/>
            </a:lnSpc>
            <a:spcBef>
              <a:spcPct val="0"/>
            </a:spcBef>
            <a:spcAft>
              <a:spcPct val="15000"/>
            </a:spcAft>
            <a:buChar char="••"/>
          </a:pPr>
          <a:r>
            <a:rPr lang="en-US" sz="1100" kern="1200" dirty="0" smtClean="0"/>
            <a:t>Briefing notes</a:t>
          </a:r>
          <a:endParaRPr lang="en-US" sz="1100" kern="1200" dirty="0"/>
        </a:p>
        <a:p>
          <a:pPr marL="57150" lvl="1" indent="-57150" algn="l" defTabSz="488950">
            <a:lnSpc>
              <a:spcPct val="90000"/>
            </a:lnSpc>
            <a:spcBef>
              <a:spcPct val="0"/>
            </a:spcBef>
            <a:spcAft>
              <a:spcPct val="15000"/>
            </a:spcAft>
            <a:buChar char="••"/>
          </a:pPr>
          <a:r>
            <a:rPr lang="en-US" sz="1100" kern="1200" dirty="0" smtClean="0"/>
            <a:t>Evidence summaries</a:t>
          </a:r>
          <a:endParaRPr lang="en-US" sz="1100" kern="1200" dirty="0"/>
        </a:p>
        <a:p>
          <a:pPr marL="57150" lvl="1" indent="-57150" algn="l" defTabSz="488950">
            <a:lnSpc>
              <a:spcPct val="90000"/>
            </a:lnSpc>
            <a:spcBef>
              <a:spcPct val="0"/>
            </a:spcBef>
            <a:spcAft>
              <a:spcPct val="15000"/>
            </a:spcAft>
            <a:buChar char="••"/>
          </a:pPr>
          <a:r>
            <a:rPr lang="en-US" sz="1100" kern="1200" dirty="0" smtClean="0"/>
            <a:t>Rapid response products</a:t>
          </a:r>
          <a:endParaRPr lang="en-US" sz="1100" kern="1200" dirty="0"/>
        </a:p>
        <a:p>
          <a:pPr marL="57150" lvl="1" indent="-57150" algn="l" defTabSz="488950">
            <a:lnSpc>
              <a:spcPct val="90000"/>
            </a:lnSpc>
            <a:spcBef>
              <a:spcPct val="0"/>
            </a:spcBef>
            <a:spcAft>
              <a:spcPct val="15000"/>
            </a:spcAft>
            <a:buChar char="••"/>
          </a:pPr>
          <a:r>
            <a:rPr lang="en-US" sz="1100" kern="1200" dirty="0" smtClean="0"/>
            <a:t>Guidance documents</a:t>
          </a:r>
          <a:endParaRPr lang="en-US" sz="1100" kern="1200" dirty="0"/>
        </a:p>
      </dsp:txBody>
      <dsp:txXfrm>
        <a:off x="3977534" y="2339541"/>
        <a:ext cx="1691143" cy="971441"/>
      </dsp:txXfrm>
    </dsp:sp>
    <dsp:sp modelId="{97CD8140-FD56-455C-8A46-634A7E6682F8}">
      <dsp:nvSpPr>
        <dsp:cNvPr id="0" name=""/>
        <dsp:cNvSpPr/>
      </dsp:nvSpPr>
      <dsp:spPr>
        <a:xfrm>
          <a:off x="4977019" y="2867659"/>
          <a:ext cx="1559493" cy="1559493"/>
        </a:xfrm>
        <a:prstGeom prst="leftCircularArrow">
          <a:avLst>
            <a:gd name="adj1" fmla="val 2401"/>
            <a:gd name="adj2" fmla="val 290284"/>
            <a:gd name="adj3" fmla="val 1573101"/>
            <a:gd name="adj4" fmla="val 8531795"/>
            <a:gd name="adj5" fmla="val 2801"/>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4A971F-49D2-44DF-8C6E-976603E4CE12}">
      <dsp:nvSpPr>
        <dsp:cNvPr id="0" name=""/>
        <dsp:cNvSpPr/>
      </dsp:nvSpPr>
      <dsp:spPr>
        <a:xfrm>
          <a:off x="4455356" y="3529949"/>
          <a:ext cx="1434729" cy="570544"/>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rPr>
            <a:t>3- Knowledge Translation Products</a:t>
          </a:r>
          <a:endParaRPr lang="en-US" sz="1400" b="1" kern="1200" dirty="0">
            <a:solidFill>
              <a:schemeClr val="bg1"/>
            </a:solidFill>
          </a:endParaRPr>
        </a:p>
      </dsp:txBody>
      <dsp:txXfrm>
        <a:off x="4472067" y="3546660"/>
        <a:ext cx="1401307" cy="537122"/>
      </dsp:txXfrm>
    </dsp:sp>
    <dsp:sp modelId="{D5509695-1887-4F64-9FF5-C0849A35E5A4}">
      <dsp:nvSpPr>
        <dsp:cNvPr id="0" name=""/>
        <dsp:cNvSpPr/>
      </dsp:nvSpPr>
      <dsp:spPr>
        <a:xfrm>
          <a:off x="5987763" y="2300338"/>
          <a:ext cx="1614070" cy="1331270"/>
        </a:xfrm>
        <a:prstGeom prst="roundRect">
          <a:avLst>
            <a:gd name="adj" fmla="val 10000"/>
          </a:avLst>
        </a:prstGeom>
        <a:solidFill>
          <a:schemeClr val="bg1">
            <a:alpha val="9000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en-US" sz="1100" kern="1200" dirty="0" smtClean="0"/>
            <a:t>Policy dialogue</a:t>
          </a:r>
          <a:endParaRPr lang="en-US" sz="1100" kern="1200" dirty="0"/>
        </a:p>
        <a:p>
          <a:pPr marL="57150" lvl="1" indent="-57150" algn="l" defTabSz="488950">
            <a:lnSpc>
              <a:spcPct val="90000"/>
            </a:lnSpc>
            <a:spcBef>
              <a:spcPct val="0"/>
            </a:spcBef>
            <a:spcAft>
              <a:spcPct val="15000"/>
            </a:spcAft>
            <a:buChar char="••"/>
          </a:pPr>
          <a:r>
            <a:rPr lang="en-US" sz="1100" kern="1200" dirty="0" smtClean="0"/>
            <a:t>Citizen dialogues</a:t>
          </a:r>
          <a:endParaRPr lang="en-US" sz="1100" kern="1200" dirty="0"/>
        </a:p>
        <a:p>
          <a:pPr marL="57150" lvl="1" indent="-57150" algn="l" defTabSz="488950">
            <a:lnSpc>
              <a:spcPct val="90000"/>
            </a:lnSpc>
            <a:spcBef>
              <a:spcPct val="0"/>
            </a:spcBef>
            <a:spcAft>
              <a:spcPct val="15000"/>
            </a:spcAft>
            <a:buChar char="••"/>
          </a:pPr>
          <a:r>
            <a:rPr lang="en-US" sz="1100" kern="1200" dirty="0" smtClean="0"/>
            <a:t>Advocacy strategy</a:t>
          </a:r>
          <a:endParaRPr lang="en-US" sz="1100" kern="1200" dirty="0"/>
        </a:p>
        <a:p>
          <a:pPr marL="57150" lvl="1" indent="-57150" algn="l" defTabSz="488950">
            <a:lnSpc>
              <a:spcPct val="90000"/>
            </a:lnSpc>
            <a:spcBef>
              <a:spcPct val="0"/>
            </a:spcBef>
            <a:spcAft>
              <a:spcPct val="15000"/>
            </a:spcAft>
            <a:buChar char="••"/>
          </a:pPr>
          <a:r>
            <a:rPr lang="en-US" sz="1100" kern="1200" dirty="0" smtClean="0"/>
            <a:t>Media engagement</a:t>
          </a:r>
          <a:endParaRPr lang="en-US" sz="1100" kern="1200" dirty="0"/>
        </a:p>
        <a:p>
          <a:pPr marL="57150" lvl="1" indent="-57150" algn="l" defTabSz="488950">
            <a:lnSpc>
              <a:spcPct val="90000"/>
            </a:lnSpc>
            <a:spcBef>
              <a:spcPct val="0"/>
            </a:spcBef>
            <a:spcAft>
              <a:spcPct val="15000"/>
            </a:spcAft>
            <a:buChar char="••"/>
          </a:pPr>
          <a:r>
            <a:rPr lang="en-US" sz="1100" kern="1200" dirty="0" smtClean="0"/>
            <a:t>Implementation</a:t>
          </a:r>
          <a:endParaRPr lang="en-US" sz="1100" kern="1200" dirty="0"/>
        </a:p>
      </dsp:txBody>
      <dsp:txXfrm>
        <a:off x="6018399" y="2616247"/>
        <a:ext cx="1552798" cy="984726"/>
      </dsp:txXfrm>
    </dsp:sp>
    <dsp:sp modelId="{AA68C30A-953E-4C3E-8978-11468000F551}">
      <dsp:nvSpPr>
        <dsp:cNvPr id="0" name=""/>
        <dsp:cNvSpPr/>
      </dsp:nvSpPr>
      <dsp:spPr>
        <a:xfrm>
          <a:off x="6350370" y="1833838"/>
          <a:ext cx="1434729" cy="570544"/>
        </a:xfrm>
        <a:prstGeom prst="roundRect">
          <a:avLst>
            <a:gd name="adj" fmla="val 10000"/>
          </a:avLst>
        </a:prstGeom>
        <a:solidFill>
          <a:schemeClr val="accent3"/>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b="1" kern="1200" dirty="0" smtClean="0">
              <a:solidFill>
                <a:schemeClr val="bg1"/>
              </a:solidFill>
            </a:rPr>
            <a:t>4- Knowledge Uptake</a:t>
          </a:r>
          <a:endParaRPr lang="en-US" sz="1400" b="1" kern="1200" dirty="0">
            <a:solidFill>
              <a:schemeClr val="bg1"/>
            </a:solidFill>
          </a:endParaRPr>
        </a:p>
      </dsp:txBody>
      <dsp:txXfrm>
        <a:off x="6367081" y="1850549"/>
        <a:ext cx="1401307" cy="5371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68254-3F16-47AA-96B0-5DFBCF3E0255}">
      <dsp:nvSpPr>
        <dsp:cNvPr id="0" name=""/>
        <dsp:cNvSpPr/>
      </dsp:nvSpPr>
      <dsp:spPr>
        <a:xfrm>
          <a:off x="7838" y="0"/>
          <a:ext cx="4685759" cy="59202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lvl="0" algn="ctr" defTabSz="1600200">
            <a:lnSpc>
              <a:spcPct val="90000"/>
            </a:lnSpc>
            <a:spcBef>
              <a:spcPct val="0"/>
            </a:spcBef>
            <a:spcAft>
              <a:spcPct val="35000"/>
            </a:spcAft>
          </a:pPr>
          <a:r>
            <a:rPr lang="en-US" sz="3600" kern="1200" dirty="0" smtClean="0"/>
            <a:t>SPARK</a:t>
          </a:r>
          <a:endParaRPr lang="en-US" sz="3600" kern="1200" dirty="0"/>
        </a:p>
      </dsp:txBody>
      <dsp:txXfrm>
        <a:off x="303853" y="0"/>
        <a:ext cx="4093730" cy="592029"/>
      </dsp:txXfrm>
    </dsp:sp>
    <dsp:sp modelId="{B5B00104-31A6-4768-A907-6B5254809A34}">
      <dsp:nvSpPr>
        <dsp:cNvPr id="0" name=""/>
        <dsp:cNvSpPr/>
      </dsp:nvSpPr>
      <dsp:spPr>
        <a:xfrm>
          <a:off x="4225022" y="0"/>
          <a:ext cx="4685759" cy="59202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53340" rIns="53340" bIns="53340" numCol="1" spcCol="1270" anchor="ctr" anchorCtr="0">
          <a:noAutofit/>
        </a:bodyPr>
        <a:lstStyle/>
        <a:p>
          <a:pPr lvl="0" algn="ctr" defTabSz="1778000">
            <a:lnSpc>
              <a:spcPct val="90000"/>
            </a:lnSpc>
            <a:spcBef>
              <a:spcPct val="0"/>
            </a:spcBef>
            <a:spcAft>
              <a:spcPct val="35000"/>
            </a:spcAft>
          </a:pPr>
          <a:r>
            <a:rPr lang="en-US" sz="4000" kern="1200" dirty="0" smtClean="0"/>
            <a:t>K2P</a:t>
          </a:r>
          <a:endParaRPr lang="en-US" sz="4000" kern="1200" dirty="0"/>
        </a:p>
      </dsp:txBody>
      <dsp:txXfrm>
        <a:off x="4521037" y="0"/>
        <a:ext cx="4093730" cy="5920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319A4-1223-4C62-92B0-495B7BA196E1}">
      <dsp:nvSpPr>
        <dsp:cNvPr id="0" name=""/>
        <dsp:cNvSpPr/>
      </dsp:nvSpPr>
      <dsp:spPr>
        <a:xfrm>
          <a:off x="0" y="515429"/>
          <a:ext cx="2693193" cy="10772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a:ea typeface="+mn-ea"/>
              <a:cs typeface="+mn-cs"/>
            </a:rPr>
            <a:t>Governance Arrangement level</a:t>
          </a:r>
          <a:endParaRPr lang="en-US" sz="1600" kern="1200" dirty="0">
            <a:latin typeface="Cambria"/>
            <a:ea typeface="+mn-ea"/>
            <a:cs typeface="+mn-cs"/>
          </a:endParaRPr>
        </a:p>
      </dsp:txBody>
      <dsp:txXfrm>
        <a:off x="0" y="515429"/>
        <a:ext cx="2693193" cy="1077277"/>
      </dsp:txXfrm>
    </dsp:sp>
    <dsp:sp modelId="{1858F0F9-2364-46FE-AD01-B4481005081B}">
      <dsp:nvSpPr>
        <dsp:cNvPr id="0" name=""/>
        <dsp:cNvSpPr/>
      </dsp:nvSpPr>
      <dsp:spPr>
        <a:xfrm>
          <a:off x="0" y="1568930"/>
          <a:ext cx="2693193" cy="4906687"/>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Political commitment and national ownership of package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 Strong leadership &amp; stewardship functions of the government &amp; MOPH</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Involvement of all key actors including local authorities, PHC health workforce and package beneficiaries </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Establishment of a legal and regulatory framework linking implementation to the overall health system reform</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Clarity on authority and autonomy in making decisions  related to the package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Translation of policies into practical interventions with a focus on priority interventions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Proper dialogue between policymakers and frontline implementers on the role and purpose of the package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Strong coordination between the PHC and the community network</a:t>
          </a:r>
          <a:endParaRPr lang="en-US" sz="1100" kern="1200" dirty="0">
            <a:latin typeface="Cambria"/>
            <a:ea typeface="+mn-ea"/>
            <a:cs typeface="+mn-cs"/>
          </a:endParaRPr>
        </a:p>
        <a:p>
          <a:pPr marL="114300" lvl="2" indent="-57150" algn="l" defTabSz="488950">
            <a:lnSpc>
              <a:spcPct val="90000"/>
            </a:lnSpc>
            <a:spcBef>
              <a:spcPct val="0"/>
            </a:spcBef>
            <a:spcAft>
              <a:spcPct val="15000"/>
            </a:spcAft>
            <a:buChar char="••"/>
          </a:pPr>
          <a:r>
            <a:rPr lang="en-US" sz="1100" kern="1200" dirty="0" smtClean="0">
              <a:latin typeface="Cambria"/>
              <a:ea typeface="+mn-ea"/>
              <a:cs typeface="+mn-cs"/>
            </a:rPr>
            <a:t>Strong coordination between government &amp; various donors and international partners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Public-private/NGO partnership to extend access to health services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Awareness campaigns targeted at all key stakeholders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Institutionalization of monitoring and evaluation as part of the health information system of the government</a:t>
          </a:r>
          <a:endParaRPr lang="en-US" sz="1100" kern="1200" dirty="0">
            <a:latin typeface="Cambria"/>
            <a:ea typeface="+mn-ea"/>
            <a:cs typeface="+mn-cs"/>
          </a:endParaRPr>
        </a:p>
      </dsp:txBody>
      <dsp:txXfrm>
        <a:off x="0" y="1568930"/>
        <a:ext cx="2693193" cy="4906687"/>
      </dsp:txXfrm>
    </dsp:sp>
    <dsp:sp modelId="{475D9E0C-BC78-4558-96AA-F61DB82E3CE1}">
      <dsp:nvSpPr>
        <dsp:cNvPr id="0" name=""/>
        <dsp:cNvSpPr/>
      </dsp:nvSpPr>
      <dsp:spPr>
        <a:xfrm>
          <a:off x="3073003" y="475117"/>
          <a:ext cx="2693193" cy="1077277"/>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a:ea typeface="+mn-ea"/>
              <a:cs typeface="+mn-cs"/>
            </a:rPr>
            <a:t>Financial Arrangement level</a:t>
          </a:r>
          <a:endParaRPr lang="en-US" sz="1600" kern="1200" dirty="0">
            <a:latin typeface="Cambria"/>
            <a:ea typeface="+mn-ea"/>
            <a:cs typeface="+mn-cs"/>
          </a:endParaRPr>
        </a:p>
      </dsp:txBody>
      <dsp:txXfrm>
        <a:off x="3073003" y="475117"/>
        <a:ext cx="2693193" cy="1077277"/>
      </dsp:txXfrm>
    </dsp:sp>
    <dsp:sp modelId="{3527D4EC-B513-49BB-BA9C-9CECC0873243}">
      <dsp:nvSpPr>
        <dsp:cNvPr id="0" name=""/>
        <dsp:cNvSpPr/>
      </dsp:nvSpPr>
      <dsp:spPr>
        <a:xfrm>
          <a:off x="3073003" y="1552395"/>
          <a:ext cx="2693193" cy="4906687"/>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smtClean="0">
              <a:latin typeface="Cambria"/>
              <a:ea typeface="+mn-ea"/>
              <a:cs typeface="+mn-cs"/>
            </a:rPr>
            <a:t>Linking package  implementation to health financing reform (including resource allocation decisions and budgeting)</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Government and donor commitment to financing package and flexibility in exploring new funding mechanisms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Sufficient and timely remuneration to health care providers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Regular joint evaluation and rationalization by the MOPH and PHC managers on resource use  to optimize combinations of inputs and minimize resource gap</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A simplified pricing lists for the services covered by the package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A simplified list of co-payment categories to simplify cost calculations and achieve better public understanding</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Lower co-payment for patients referred from the primary health care level compared to those without referrals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Considerations to include trained traditional birth attendants in the package payment scheme in areas where they are perceived as a critical part of the health system</a:t>
          </a:r>
          <a:endParaRPr lang="en-US" sz="1100" kern="1200" dirty="0">
            <a:latin typeface="Cambria"/>
            <a:ea typeface="+mn-ea"/>
            <a:cs typeface="+mn-cs"/>
          </a:endParaRPr>
        </a:p>
      </dsp:txBody>
      <dsp:txXfrm>
        <a:off x="3073003" y="1552395"/>
        <a:ext cx="2693193" cy="4906687"/>
      </dsp:txXfrm>
    </dsp:sp>
    <dsp:sp modelId="{B0481770-6050-441A-8526-2BA83C5EEB27}">
      <dsp:nvSpPr>
        <dsp:cNvPr id="0" name=""/>
        <dsp:cNvSpPr/>
      </dsp:nvSpPr>
      <dsp:spPr>
        <a:xfrm>
          <a:off x="6143244" y="475117"/>
          <a:ext cx="2693193" cy="1077277"/>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kern="1200" dirty="0" smtClean="0">
              <a:latin typeface="Cambria"/>
              <a:ea typeface="+mn-ea"/>
              <a:cs typeface="+mn-cs"/>
            </a:rPr>
            <a:t>Delivery Arrangement level</a:t>
          </a:r>
          <a:endParaRPr lang="en-US" sz="1600" kern="1200" dirty="0">
            <a:latin typeface="Cambria"/>
            <a:ea typeface="+mn-ea"/>
            <a:cs typeface="+mn-cs"/>
          </a:endParaRPr>
        </a:p>
      </dsp:txBody>
      <dsp:txXfrm>
        <a:off x="6143244" y="475117"/>
        <a:ext cx="2693193" cy="1077277"/>
      </dsp:txXfrm>
    </dsp:sp>
    <dsp:sp modelId="{5577F971-60A1-4B54-9BC7-8C5EB10BAF2C}">
      <dsp:nvSpPr>
        <dsp:cNvPr id="0" name=""/>
        <dsp:cNvSpPr/>
      </dsp:nvSpPr>
      <dsp:spPr>
        <a:xfrm>
          <a:off x="6146006" y="1552395"/>
          <a:ext cx="2693193" cy="4906687"/>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674" tIns="58674" rIns="78232" bIns="88011" numCol="1" spcCol="1270" anchor="t" anchorCtr="0">
          <a:noAutofit/>
        </a:bodyPr>
        <a:lstStyle/>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A respected and functioning PHC network with the appropriate level of accessibility and  geographical coverage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Availability and proper management of equipment, protocols &amp; stationaries, vital drugs &amp; other medical supplies</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Availability of a sufficient, well-trained, gender-sensitive and motivated health workforce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dirty="0" smtClean="0">
              <a:latin typeface="Cambria"/>
              <a:ea typeface="+mn-ea"/>
              <a:cs typeface="+mn-cs"/>
            </a:rPr>
            <a:t>Dedication and discipline  of PHC  management and frontline staff to adopt and commit to the package </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A supportive work environment</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Routine supervisory visits for key PHC programs and feedback on monthly PHC reports </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Standard package definition with clearly defined preventive and curative services to be delivered at the different service level</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Incorporation of equity as a priority in delivering package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Integration of primary healthcare service delivery</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 Effective referral and communication across the primary-secondary care interface</a:t>
          </a:r>
          <a:endParaRPr lang="en-US" sz="1100" kern="1200" dirty="0">
            <a:latin typeface="Cambria"/>
            <a:ea typeface="+mn-ea"/>
            <a:cs typeface="+mn-cs"/>
          </a:endParaRPr>
        </a:p>
        <a:p>
          <a:pPr marL="57150" lvl="1" indent="-57150" algn="l" defTabSz="488950">
            <a:lnSpc>
              <a:spcPct val="90000"/>
            </a:lnSpc>
            <a:spcBef>
              <a:spcPct val="0"/>
            </a:spcBef>
            <a:spcAft>
              <a:spcPct val="15000"/>
            </a:spcAft>
            <a:buChar char="••"/>
          </a:pPr>
          <a:r>
            <a:rPr lang="en-US" sz="1100" kern="1200" smtClean="0">
              <a:latin typeface="Cambria"/>
              <a:ea typeface="+mn-ea"/>
              <a:cs typeface="+mn-cs"/>
            </a:rPr>
            <a:t>Timely development of routine health management information </a:t>
          </a:r>
          <a:endParaRPr lang="en-US" sz="1100" kern="1200" dirty="0">
            <a:latin typeface="Cambria"/>
            <a:ea typeface="+mn-ea"/>
            <a:cs typeface="+mn-cs"/>
          </a:endParaRPr>
        </a:p>
      </dsp:txBody>
      <dsp:txXfrm>
        <a:off x="6146006" y="1552395"/>
        <a:ext cx="2693193" cy="490668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Meta Offc Pro" panose="020B0504030101020102"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Meta Offc Pro" panose="020B0504030101020102" pitchFamily="34" charset="0"/>
              </a:defRPr>
            </a:lvl1pPr>
          </a:lstStyle>
          <a:p>
            <a:fld id="{BE31BD31-8E0B-40DD-8D23-E094D20698B7}" type="datetimeFigureOut">
              <a:rPr lang="en-US" smtClean="0"/>
              <a:pPr/>
              <a:t>11/16/2017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Meta Offc Pro" panose="020B0504030101020102"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Meta Offc Pro" panose="020B0504030101020102" pitchFamily="34" charset="0"/>
              </a:defRPr>
            </a:lvl1pPr>
          </a:lstStyle>
          <a:p>
            <a:fld id="{67CFA230-B1D6-4558-A0A8-0089F06621A7}" type="slidenum">
              <a:rPr lang="en-US" smtClean="0"/>
              <a:pPr/>
              <a:t>‹#›</a:t>
            </a:fld>
            <a:endParaRPr lang="en-US" dirty="0"/>
          </a:p>
        </p:txBody>
      </p:sp>
    </p:spTree>
    <p:extLst>
      <p:ext uri="{BB962C8B-B14F-4D97-AF65-F5344CB8AC3E}">
        <p14:creationId xmlns:p14="http://schemas.microsoft.com/office/powerpoint/2010/main" xmlns="" val="968258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ta Offc Pro" panose="020B0504030101020102" pitchFamily="34" charset="0"/>
        <a:ea typeface="+mn-ea"/>
        <a:cs typeface="+mn-cs"/>
      </a:defRPr>
    </a:lvl1pPr>
    <a:lvl2pPr marL="457200" algn="l" defTabSz="914400" rtl="0" eaLnBrk="1" latinLnBrk="0" hangingPunct="1">
      <a:defRPr sz="1200" kern="1200">
        <a:solidFill>
          <a:schemeClr val="tx1"/>
        </a:solidFill>
        <a:latin typeface="Meta Offc Pro" panose="020B0504030101020102" pitchFamily="34" charset="0"/>
        <a:ea typeface="+mn-ea"/>
        <a:cs typeface="+mn-cs"/>
      </a:defRPr>
    </a:lvl2pPr>
    <a:lvl3pPr marL="914400" algn="l" defTabSz="914400" rtl="0" eaLnBrk="1" latinLnBrk="0" hangingPunct="1">
      <a:defRPr sz="1200" kern="1200">
        <a:solidFill>
          <a:schemeClr val="tx1"/>
        </a:solidFill>
        <a:latin typeface="Meta Offc Pro" panose="020B0504030101020102" pitchFamily="34" charset="0"/>
        <a:ea typeface="+mn-ea"/>
        <a:cs typeface="+mn-cs"/>
      </a:defRPr>
    </a:lvl3pPr>
    <a:lvl4pPr marL="1371600" algn="l" defTabSz="914400" rtl="0" eaLnBrk="1" latinLnBrk="0" hangingPunct="1">
      <a:defRPr sz="1200" kern="1200">
        <a:solidFill>
          <a:schemeClr val="tx1"/>
        </a:solidFill>
        <a:latin typeface="Meta Offc Pro" panose="020B0504030101020102" pitchFamily="34" charset="0"/>
        <a:ea typeface="+mn-ea"/>
        <a:cs typeface="+mn-cs"/>
      </a:defRPr>
    </a:lvl4pPr>
    <a:lvl5pPr marL="1828800" algn="l" defTabSz="914400" rtl="0" eaLnBrk="1" latinLnBrk="0" hangingPunct="1">
      <a:defRPr sz="1200" kern="1200">
        <a:solidFill>
          <a:schemeClr val="tx1"/>
        </a:solidFill>
        <a:latin typeface="Meta Offc Pro" panose="020B0504030101020102"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tatista.com/chart/7270/whos-taking-their-fair-share-of-syrian-refugee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485CE3-355A-47A8-9241-6E6E0610EDC4}" type="slidenum">
              <a:rPr lang="en-US" altLang="en-US">
                <a:solidFill>
                  <a:srgbClr val="000000"/>
                </a:solidFill>
                <a:latin typeface="Arial" panose="020B0604020202020204" pitchFamily="34" charset="0"/>
              </a:rPr>
              <a:pPr>
                <a:spcBef>
                  <a:spcPct val="0"/>
                </a:spcBef>
              </a:pPr>
              <a:t>1</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xmlns="" val="1973644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4803F8-A891-413B-9C4A-5E3888EF050E}" type="slidenum">
              <a:rPr lang="en-US" smtClean="0"/>
              <a:pPr/>
              <a:t>9</a:t>
            </a:fld>
            <a:endParaRPr lang="en-US"/>
          </a:p>
        </p:txBody>
      </p:sp>
    </p:spTree>
    <p:extLst>
      <p:ext uri="{BB962C8B-B14F-4D97-AF65-F5344CB8AC3E}">
        <p14:creationId xmlns:p14="http://schemas.microsoft.com/office/powerpoint/2010/main" xmlns="" val="2536079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FA230-B1D6-4558-A0A8-0089F06621A7}" type="slidenum">
              <a:rPr lang="en-US" smtClean="0"/>
              <a:pPr/>
              <a:t>24</a:t>
            </a:fld>
            <a:endParaRPr lang="en-US" dirty="0"/>
          </a:p>
        </p:txBody>
      </p:sp>
    </p:spTree>
    <p:extLst>
      <p:ext uri="{BB962C8B-B14F-4D97-AF65-F5344CB8AC3E}">
        <p14:creationId xmlns:p14="http://schemas.microsoft.com/office/powerpoint/2010/main" xmlns="" val="1849785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4803F8-A891-413B-9C4A-5E3888EF050E}" type="slidenum">
              <a:rPr lang="en-US" smtClean="0"/>
              <a:pPr/>
              <a:t>30</a:t>
            </a:fld>
            <a:endParaRPr lang="en-US"/>
          </a:p>
        </p:txBody>
      </p:sp>
    </p:spTree>
    <p:extLst>
      <p:ext uri="{BB962C8B-B14F-4D97-AF65-F5344CB8AC3E}">
        <p14:creationId xmlns:p14="http://schemas.microsoft.com/office/powerpoint/2010/main" xmlns="" val="2696976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Calibri" panose="020F0502020204030204" pitchFamily="34" charset="0"/>
              <a:ea typeface="+mn-ea"/>
              <a:cs typeface="+mn-cs"/>
            </a:endParaRPr>
          </a:p>
        </p:txBody>
      </p:sp>
      <p:sp>
        <p:nvSpPr>
          <p:cNvPr id="4" name="Slide Number Placeholder 3"/>
          <p:cNvSpPr>
            <a:spLocks noGrp="1"/>
          </p:cNvSpPr>
          <p:nvPr>
            <p:ph type="sldNum" sz="quarter" idx="10"/>
          </p:nvPr>
        </p:nvSpPr>
        <p:spPr/>
        <p:txBody>
          <a:bodyPr/>
          <a:lstStyle/>
          <a:p>
            <a:fld id="{67CFA230-B1D6-4558-A0A8-0089F06621A7}" type="slidenum">
              <a:rPr lang="en-US" smtClean="0"/>
              <a:pPr/>
              <a:t>35</a:t>
            </a:fld>
            <a:endParaRPr lang="en-US" dirty="0"/>
          </a:p>
        </p:txBody>
      </p:sp>
    </p:spTree>
    <p:extLst>
      <p:ext uri="{BB962C8B-B14F-4D97-AF65-F5344CB8AC3E}">
        <p14:creationId xmlns:p14="http://schemas.microsoft.com/office/powerpoint/2010/main" xmlns="" val="1534702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Turkey</a:t>
            </a:r>
            <a:r>
              <a:rPr lang="en-US" sz="1200" b="0" i="0" u="none" strike="noStrike" kern="1200" dirty="0">
                <a:solidFill>
                  <a:schemeClr val="tx1"/>
                </a:solidFill>
                <a:effectLst/>
                <a:latin typeface="+mn-lt"/>
                <a:ea typeface="+mn-ea"/>
                <a:cs typeface="+mn-cs"/>
                <a:hlinkClick r:id="rId3"/>
              </a:rPr>
              <a:t> hosts the most refugees</a:t>
            </a:r>
            <a:r>
              <a:rPr lang="en-US" sz="1200" b="0" i="0" kern="1200" dirty="0">
                <a:solidFill>
                  <a:schemeClr val="tx1"/>
                </a:solidFill>
                <a:effectLst/>
                <a:latin typeface="+mn-lt"/>
                <a:ea typeface="+mn-ea"/>
                <a:cs typeface="+mn-cs"/>
              </a:rPr>
              <a:t> of any country worldwide with 2.77 million in total, ahead of Pakistan (1.58 million) and Lebanon (1.04 million).</a:t>
            </a:r>
          </a:p>
          <a:p>
            <a:r>
              <a:rPr lang="en-US" sz="1200" b="0" i="0" kern="1200" dirty="0">
                <a:solidFill>
                  <a:schemeClr val="tx1"/>
                </a:solidFill>
                <a:effectLst/>
                <a:latin typeface="+mn-lt"/>
                <a:ea typeface="+mn-ea"/>
                <a:cs typeface="+mn-cs"/>
              </a:rPr>
              <a:t>Canada</a:t>
            </a:r>
            <a:r>
              <a:rPr lang="en-US" sz="1200" b="0" i="0" kern="1200" baseline="0" dirty="0">
                <a:solidFill>
                  <a:schemeClr val="tx1"/>
                </a:solidFill>
                <a:effectLst/>
                <a:latin typeface="+mn-lt"/>
                <a:ea typeface="+mn-ea"/>
                <a:cs typeface="+mn-cs"/>
              </a:rPr>
              <a:t> population 36 million; 1/3 is 12 millions</a:t>
            </a:r>
            <a:endParaRPr lang="en-US" dirty="0"/>
          </a:p>
        </p:txBody>
      </p:sp>
      <p:sp>
        <p:nvSpPr>
          <p:cNvPr id="4" name="Slide Number Placeholder 3"/>
          <p:cNvSpPr>
            <a:spLocks noGrp="1"/>
          </p:cNvSpPr>
          <p:nvPr>
            <p:ph type="sldNum" sz="quarter" idx="10"/>
          </p:nvPr>
        </p:nvSpPr>
        <p:spPr/>
        <p:txBody>
          <a:bodyPr/>
          <a:lstStyle/>
          <a:p>
            <a:fld id="{F086F23C-09A2-DE45-8F2C-43191C9DFA3C}" type="slidenum">
              <a:rPr lang="en-US" smtClean="0"/>
              <a:pPr/>
              <a:t>39</a:t>
            </a:fld>
            <a:endParaRPr lang="en-US"/>
          </a:p>
        </p:txBody>
      </p:sp>
    </p:spTree>
    <p:extLst>
      <p:ext uri="{BB962C8B-B14F-4D97-AF65-F5344CB8AC3E}">
        <p14:creationId xmlns:p14="http://schemas.microsoft.com/office/powerpoint/2010/main" xmlns="" val="642143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eta Offc Pro" panose="020B0504030101020102" pitchFamily="34" charset="0"/>
                <a:ea typeface="+mn-ea"/>
                <a:cs typeface="+mn-cs"/>
              </a:rPr>
              <a:t>For case study 3, it is important to remind them of the public-private partnership involved, i.e. that NGOs and private sectors in Lebanon account for 60% of the PHC centers within the PHC network, and that the MOPH has created a special type of contractual agreement with these PHC Centers tot deliver the essential benefits package</a:t>
            </a:r>
            <a:endParaRPr lang="en-US" dirty="0"/>
          </a:p>
        </p:txBody>
      </p:sp>
      <p:sp>
        <p:nvSpPr>
          <p:cNvPr id="4" name="Slide Number Placeholder 3"/>
          <p:cNvSpPr>
            <a:spLocks noGrp="1"/>
          </p:cNvSpPr>
          <p:nvPr>
            <p:ph type="sldNum" sz="quarter" idx="10"/>
          </p:nvPr>
        </p:nvSpPr>
        <p:spPr/>
        <p:txBody>
          <a:bodyPr/>
          <a:lstStyle/>
          <a:p>
            <a:fld id="{67CFA230-B1D6-4558-A0A8-0089F06621A7}" type="slidenum">
              <a:rPr lang="en-US" smtClean="0"/>
              <a:pPr/>
              <a:t>49</a:t>
            </a:fld>
            <a:endParaRPr lang="en-US" dirty="0"/>
          </a:p>
        </p:txBody>
      </p:sp>
    </p:spTree>
    <p:extLst>
      <p:ext uri="{BB962C8B-B14F-4D97-AF65-F5344CB8AC3E}">
        <p14:creationId xmlns:p14="http://schemas.microsoft.com/office/powerpoint/2010/main" xmlns="" val="1354133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FA230-B1D6-4558-A0A8-0089F06621A7}" type="slidenum">
              <a:rPr lang="en-US" smtClean="0"/>
              <a:pPr/>
              <a:t>51</a:t>
            </a:fld>
            <a:endParaRPr lang="en-US" dirty="0"/>
          </a:p>
        </p:txBody>
      </p:sp>
    </p:spTree>
    <p:extLst>
      <p:ext uri="{BB962C8B-B14F-4D97-AF65-F5344CB8AC3E}">
        <p14:creationId xmlns:p14="http://schemas.microsoft.com/office/powerpoint/2010/main" xmlns="" val="17596230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K2P Opener Title">
    <p:bg>
      <p:bgPr>
        <a:solidFill>
          <a:srgbClr val="097D4E"/>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47800" y="76200"/>
            <a:ext cx="4191000" cy="1371542"/>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l="-2206"/>
          <a:stretch/>
        </p:blipFill>
        <p:spPr>
          <a:xfrm>
            <a:off x="1447800" y="2176369"/>
            <a:ext cx="4552605" cy="1457753"/>
          </a:xfrm>
          <a:prstGeom prst="rect">
            <a:avLst/>
          </a:prstGeom>
        </p:spPr>
      </p:pic>
      <p:sp>
        <p:nvSpPr>
          <p:cNvPr id="9" name="Rectangle 8"/>
          <p:cNvSpPr/>
          <p:nvPr/>
        </p:nvSpPr>
        <p:spPr>
          <a:xfrm>
            <a:off x="3276600" y="76200"/>
            <a:ext cx="2590800" cy="1295400"/>
          </a:xfrm>
          <a:prstGeom prst="rect">
            <a:avLst/>
          </a:prstGeom>
          <a:solidFill>
            <a:srgbClr val="097D4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xmlns="" val="315677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vl1pPr>
          </a:lstStyle>
          <a:p>
            <a:pPr>
              <a:defRPr/>
            </a:pPr>
            <a:fld id="{DE217EA9-1B72-4436-86D9-91B531198417}" type="datetime1">
              <a:rPr lang="en-US"/>
              <a:pPr>
                <a:defRPr/>
              </a:pPr>
              <a:t>11/16/2017</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6" name="Slide Number Placeholder 5"/>
          <p:cNvSpPr>
            <a:spLocks noGrp="1"/>
          </p:cNvSpPr>
          <p:nvPr>
            <p:ph type="sldNum" sz="quarter" idx="12"/>
          </p:nvPr>
        </p:nvSpPr>
        <p:spPr/>
        <p:txBody>
          <a:bodyPr/>
          <a:lstStyle>
            <a:lvl1pPr>
              <a:defRPr smtClean="0"/>
            </a:lvl1pPr>
          </a:lstStyle>
          <a:p>
            <a:pPr>
              <a:defRPr/>
            </a:pPr>
            <a:fld id="{725DCD5D-48C6-49A5-AC9A-80266CC3BF21}" type="slidenum">
              <a:rPr lang="en-US" altLang="en-US"/>
              <a:pPr>
                <a:defRPr/>
              </a:pPr>
              <a:t>‹#›</a:t>
            </a:fld>
            <a:endParaRPr lang="en-US" altLang="en-US"/>
          </a:p>
        </p:txBody>
      </p:sp>
    </p:spTree>
    <p:extLst>
      <p:ext uri="{BB962C8B-B14F-4D97-AF65-F5344CB8AC3E}">
        <p14:creationId xmlns:p14="http://schemas.microsoft.com/office/powerpoint/2010/main" xmlns="" val="120553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vl1pPr>
          </a:lstStyle>
          <a:p>
            <a:pPr>
              <a:defRPr/>
            </a:pPr>
            <a:fld id="{04D81D4F-958E-4D6C-BFB9-02829EB907D9}" type="datetime1">
              <a:rPr lang="en-US"/>
              <a:pPr>
                <a:defRPr/>
              </a:pPr>
              <a:t>11/16/2017</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7" name="Slide Number Placeholder 6"/>
          <p:cNvSpPr>
            <a:spLocks noGrp="1"/>
          </p:cNvSpPr>
          <p:nvPr>
            <p:ph type="sldNum" sz="quarter" idx="12"/>
          </p:nvPr>
        </p:nvSpPr>
        <p:spPr/>
        <p:txBody>
          <a:bodyPr/>
          <a:lstStyle>
            <a:lvl1pPr>
              <a:defRPr smtClean="0"/>
            </a:lvl1pPr>
          </a:lstStyle>
          <a:p>
            <a:pPr>
              <a:defRPr/>
            </a:pPr>
            <a:fld id="{50FF0DD9-2D74-4255-9293-1B9B44BEC4E7}" type="slidenum">
              <a:rPr lang="en-US" altLang="en-US"/>
              <a:pPr>
                <a:defRPr/>
              </a:pPr>
              <a:t>‹#›</a:t>
            </a:fld>
            <a:endParaRPr lang="en-US" altLang="en-US"/>
          </a:p>
        </p:txBody>
      </p:sp>
    </p:spTree>
    <p:extLst>
      <p:ext uri="{BB962C8B-B14F-4D97-AF65-F5344CB8AC3E}">
        <p14:creationId xmlns:p14="http://schemas.microsoft.com/office/powerpoint/2010/main" xmlns="" val="3997366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vl1pPr>
          </a:lstStyle>
          <a:p>
            <a:pPr>
              <a:defRPr/>
            </a:pPr>
            <a:fld id="{E1AAAABA-9693-4D35-9D10-47094A99CC7C}" type="datetime1">
              <a:rPr lang="en-US"/>
              <a:pPr>
                <a:defRPr/>
              </a:pPr>
              <a:t>11/16/2017</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9" name="Slide Number Placeholder 8"/>
          <p:cNvSpPr>
            <a:spLocks noGrp="1"/>
          </p:cNvSpPr>
          <p:nvPr>
            <p:ph type="sldNum" sz="quarter" idx="12"/>
          </p:nvPr>
        </p:nvSpPr>
        <p:spPr/>
        <p:txBody>
          <a:bodyPr/>
          <a:lstStyle>
            <a:lvl1pPr>
              <a:defRPr smtClean="0"/>
            </a:lvl1pPr>
          </a:lstStyle>
          <a:p>
            <a:pPr>
              <a:defRPr/>
            </a:pPr>
            <a:fld id="{1762AE4E-2C5E-485E-87FB-62EDAC8BE330}" type="slidenum">
              <a:rPr lang="en-US" altLang="en-US"/>
              <a:pPr>
                <a:defRPr/>
              </a:pPr>
              <a:t>‹#›</a:t>
            </a:fld>
            <a:endParaRPr lang="en-US" altLang="en-US"/>
          </a:p>
        </p:txBody>
      </p:sp>
    </p:spTree>
    <p:extLst>
      <p:ext uri="{BB962C8B-B14F-4D97-AF65-F5344CB8AC3E}">
        <p14:creationId xmlns:p14="http://schemas.microsoft.com/office/powerpoint/2010/main" xmlns="" val="2449748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a:lvl1pPr>
          </a:lstStyle>
          <a:p>
            <a:pPr>
              <a:defRPr/>
            </a:pPr>
            <a:fld id="{8561F4FD-45F7-42F7-A62B-82A7D8D17E5B}" type="datetime1">
              <a:rPr lang="en-US"/>
              <a:pPr>
                <a:defRPr/>
              </a:pPr>
              <a:t>11/16/2017</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5" name="Slide Number Placeholder 4"/>
          <p:cNvSpPr>
            <a:spLocks noGrp="1"/>
          </p:cNvSpPr>
          <p:nvPr>
            <p:ph type="sldNum" sz="quarter" idx="12"/>
          </p:nvPr>
        </p:nvSpPr>
        <p:spPr/>
        <p:txBody>
          <a:bodyPr/>
          <a:lstStyle>
            <a:lvl1pPr>
              <a:defRPr smtClean="0"/>
            </a:lvl1pPr>
          </a:lstStyle>
          <a:p>
            <a:pPr>
              <a:defRPr/>
            </a:pPr>
            <a:fld id="{C6EDA094-6C02-4339-B725-B1F381106E93}" type="slidenum">
              <a:rPr lang="en-US" altLang="en-US"/>
              <a:pPr>
                <a:defRPr/>
              </a:pPr>
              <a:t>‹#›</a:t>
            </a:fld>
            <a:endParaRPr lang="en-US" altLang="en-US"/>
          </a:p>
        </p:txBody>
      </p:sp>
    </p:spTree>
    <p:extLst>
      <p:ext uri="{BB962C8B-B14F-4D97-AF65-F5344CB8AC3E}">
        <p14:creationId xmlns:p14="http://schemas.microsoft.com/office/powerpoint/2010/main" xmlns="" val="4092403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vl1pPr>
          </a:lstStyle>
          <a:p>
            <a:pPr>
              <a:defRPr/>
            </a:pPr>
            <a:fld id="{04C1358F-8804-40BE-8282-52EA4C384BA8}" type="datetime1">
              <a:rPr lang="en-US"/>
              <a:pPr>
                <a:defRPr/>
              </a:pPr>
              <a:t>11/16/2017</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4" name="Slide Number Placeholder 3"/>
          <p:cNvSpPr>
            <a:spLocks noGrp="1"/>
          </p:cNvSpPr>
          <p:nvPr>
            <p:ph type="sldNum" sz="quarter" idx="12"/>
          </p:nvPr>
        </p:nvSpPr>
        <p:spPr/>
        <p:txBody>
          <a:bodyPr/>
          <a:lstStyle>
            <a:lvl1pPr>
              <a:defRPr smtClean="0"/>
            </a:lvl1pPr>
          </a:lstStyle>
          <a:p>
            <a:pPr>
              <a:defRPr/>
            </a:pPr>
            <a:fld id="{120C04C3-A251-428B-A5E2-9C8D46FBE429}" type="slidenum">
              <a:rPr lang="en-US" altLang="en-US"/>
              <a:pPr>
                <a:defRPr/>
              </a:pPr>
              <a:t>‹#›</a:t>
            </a:fld>
            <a:endParaRPr lang="en-US" altLang="en-US"/>
          </a:p>
        </p:txBody>
      </p:sp>
    </p:spTree>
    <p:extLst>
      <p:ext uri="{BB962C8B-B14F-4D97-AF65-F5344CB8AC3E}">
        <p14:creationId xmlns:p14="http://schemas.microsoft.com/office/powerpoint/2010/main" xmlns="" val="2560614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vl1pPr>
          </a:lstStyle>
          <a:p>
            <a:pPr>
              <a:defRPr/>
            </a:pPr>
            <a:fld id="{A0258E5C-63F6-4673-9DD0-DF80F200AD62}" type="datetime1">
              <a:rPr lang="en-US"/>
              <a:pPr>
                <a:defRPr/>
              </a:pPr>
              <a:t>11/16/2017</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7" name="Slide Number Placeholder 6"/>
          <p:cNvSpPr>
            <a:spLocks noGrp="1"/>
          </p:cNvSpPr>
          <p:nvPr>
            <p:ph type="sldNum" sz="quarter" idx="12"/>
          </p:nvPr>
        </p:nvSpPr>
        <p:spPr/>
        <p:txBody>
          <a:bodyPr/>
          <a:lstStyle>
            <a:lvl1pPr>
              <a:defRPr smtClean="0"/>
            </a:lvl1pPr>
          </a:lstStyle>
          <a:p>
            <a:pPr>
              <a:defRPr/>
            </a:pPr>
            <a:fld id="{AEFE4ED9-670F-4BDA-9FAC-DA870348D57D}" type="slidenum">
              <a:rPr lang="en-US" altLang="en-US"/>
              <a:pPr>
                <a:defRPr/>
              </a:pPr>
              <a:t>‹#›</a:t>
            </a:fld>
            <a:endParaRPr lang="en-US" altLang="en-US"/>
          </a:p>
        </p:txBody>
      </p:sp>
    </p:spTree>
    <p:extLst>
      <p:ext uri="{BB962C8B-B14F-4D97-AF65-F5344CB8AC3E}">
        <p14:creationId xmlns:p14="http://schemas.microsoft.com/office/powerpoint/2010/main" xmlns="" val="759488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vl1pPr>
          </a:lstStyle>
          <a:p>
            <a:pPr>
              <a:defRPr/>
            </a:pPr>
            <a:fld id="{38FBBF3F-F732-4D6B-ABD2-23FD45F63109}" type="datetime1">
              <a:rPr lang="en-US"/>
              <a:pPr>
                <a:defRPr/>
              </a:pPr>
              <a:t>11/16/2017</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7" name="Slide Number Placeholder 6"/>
          <p:cNvSpPr>
            <a:spLocks noGrp="1"/>
          </p:cNvSpPr>
          <p:nvPr>
            <p:ph type="sldNum" sz="quarter" idx="12"/>
          </p:nvPr>
        </p:nvSpPr>
        <p:spPr/>
        <p:txBody>
          <a:bodyPr/>
          <a:lstStyle>
            <a:lvl1pPr>
              <a:defRPr smtClean="0"/>
            </a:lvl1pPr>
          </a:lstStyle>
          <a:p>
            <a:pPr>
              <a:defRPr/>
            </a:pPr>
            <a:fld id="{0EBDD4B5-B79F-4C55-8E9F-EE660C09D5E7}" type="slidenum">
              <a:rPr lang="en-US" altLang="en-US"/>
              <a:pPr>
                <a:defRPr/>
              </a:pPr>
              <a:t>‹#›</a:t>
            </a:fld>
            <a:endParaRPr lang="en-US" altLang="en-US"/>
          </a:p>
        </p:txBody>
      </p:sp>
    </p:spTree>
    <p:extLst>
      <p:ext uri="{BB962C8B-B14F-4D97-AF65-F5344CB8AC3E}">
        <p14:creationId xmlns:p14="http://schemas.microsoft.com/office/powerpoint/2010/main" xmlns="" val="4130883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vl1pPr>
          </a:lstStyle>
          <a:p>
            <a:pPr>
              <a:defRPr/>
            </a:pPr>
            <a:fld id="{16A88480-5152-48BF-BC93-42C4B5D63181}" type="datetime1">
              <a:rPr lang="en-US"/>
              <a:pPr>
                <a:defRPr/>
              </a:pPr>
              <a:t>11/16/2017</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6" name="Slide Number Placeholder 5"/>
          <p:cNvSpPr>
            <a:spLocks noGrp="1"/>
          </p:cNvSpPr>
          <p:nvPr>
            <p:ph type="sldNum" sz="quarter" idx="12"/>
          </p:nvPr>
        </p:nvSpPr>
        <p:spPr/>
        <p:txBody>
          <a:bodyPr/>
          <a:lstStyle>
            <a:lvl1pPr>
              <a:defRPr smtClean="0"/>
            </a:lvl1pPr>
          </a:lstStyle>
          <a:p>
            <a:pPr>
              <a:defRPr/>
            </a:pPr>
            <a:fld id="{36B0EAC5-DAAD-40A6-846A-272A0521505E}" type="slidenum">
              <a:rPr lang="en-US" altLang="en-US"/>
              <a:pPr>
                <a:defRPr/>
              </a:pPr>
              <a:t>‹#›</a:t>
            </a:fld>
            <a:endParaRPr lang="en-US" altLang="en-US"/>
          </a:p>
        </p:txBody>
      </p:sp>
    </p:spTree>
    <p:extLst>
      <p:ext uri="{BB962C8B-B14F-4D97-AF65-F5344CB8AC3E}">
        <p14:creationId xmlns:p14="http://schemas.microsoft.com/office/powerpoint/2010/main" xmlns="" val="359542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vl1pPr>
          </a:lstStyle>
          <a:p>
            <a:pPr>
              <a:defRPr/>
            </a:pPr>
            <a:fld id="{C92477B8-EDD3-4879-9FBF-A1C98A29A370}" type="datetime1">
              <a:rPr lang="en-US"/>
              <a:pPr>
                <a:defRPr/>
              </a:pPr>
              <a:t>11/16/2017</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6" name="Slide Number Placeholder 5"/>
          <p:cNvSpPr>
            <a:spLocks noGrp="1"/>
          </p:cNvSpPr>
          <p:nvPr>
            <p:ph type="sldNum" sz="quarter" idx="12"/>
          </p:nvPr>
        </p:nvSpPr>
        <p:spPr/>
        <p:txBody>
          <a:bodyPr/>
          <a:lstStyle>
            <a:lvl1pPr>
              <a:defRPr smtClean="0"/>
            </a:lvl1pPr>
          </a:lstStyle>
          <a:p>
            <a:pPr>
              <a:defRPr/>
            </a:pPr>
            <a:fld id="{0DBA0F21-6A97-4C49-A90A-A5AAB5BF6230}" type="slidenum">
              <a:rPr lang="en-US" altLang="en-US"/>
              <a:pPr>
                <a:defRPr/>
              </a:pPr>
              <a:t>‹#›</a:t>
            </a:fld>
            <a:endParaRPr lang="en-US" altLang="en-US"/>
          </a:p>
        </p:txBody>
      </p:sp>
    </p:spTree>
    <p:extLst>
      <p:ext uri="{BB962C8B-B14F-4D97-AF65-F5344CB8AC3E}">
        <p14:creationId xmlns:p14="http://schemas.microsoft.com/office/powerpoint/2010/main" xmlns="" val="404195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K2P Opener Title">
    <p:bg>
      <p:bgPr>
        <a:solidFill>
          <a:srgbClr val="097D4E"/>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47800" y="76200"/>
            <a:ext cx="4191000" cy="1371542"/>
          </a:xfrm>
          <a:prstGeom prst="rect">
            <a:avLst/>
          </a:prstGeom>
        </p:spPr>
      </p:pic>
      <p:sp>
        <p:nvSpPr>
          <p:cNvPr id="9" name="Rectangle 8"/>
          <p:cNvSpPr/>
          <p:nvPr/>
        </p:nvSpPr>
        <p:spPr>
          <a:xfrm>
            <a:off x="3276600" y="76200"/>
            <a:ext cx="2590800" cy="1295400"/>
          </a:xfrm>
          <a:prstGeom prst="rect">
            <a:avLst/>
          </a:prstGeom>
          <a:solidFill>
            <a:srgbClr val="097D4E">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xmlns="" val="213059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2P Opener About">
    <p:bg>
      <p:bgPr>
        <a:solidFill>
          <a:srgbClr val="097D4E"/>
        </a:solidFill>
        <a:effectLst/>
      </p:bgPr>
    </p:bg>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cstate="print">
            <a:extLst>
              <a:ext uri="{28A0092B-C50C-407E-A947-70E740481C1C}">
                <a14:useLocalDpi xmlns:a14="http://schemas.microsoft.com/office/drawing/2010/main" xmlns="" val="0"/>
              </a:ext>
            </a:extLst>
          </a:blip>
          <a:srcRect l="-2206"/>
          <a:stretch/>
        </p:blipFill>
        <p:spPr>
          <a:xfrm>
            <a:off x="1447800" y="2176369"/>
            <a:ext cx="4552605" cy="1457753"/>
          </a:xfrm>
          <a:prstGeom prst="rect">
            <a:avLst/>
          </a:prstGeom>
        </p:spPr>
      </p:pic>
      <p:sp>
        <p:nvSpPr>
          <p:cNvPr id="16" name="Rectangle 15"/>
          <p:cNvSpPr/>
          <p:nvPr/>
        </p:nvSpPr>
        <p:spPr>
          <a:xfrm>
            <a:off x="1447800" y="2050329"/>
            <a:ext cx="4675206" cy="1709831"/>
          </a:xfrm>
          <a:prstGeom prst="rect">
            <a:avLst/>
          </a:prstGeom>
          <a:solidFill>
            <a:srgbClr val="097D4E">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2193306" y="985520"/>
            <a:ext cx="976614" cy="424732"/>
          </a:xfrm>
          <a:prstGeom prst="rect">
            <a:avLst/>
          </a:prstGeom>
        </p:spPr>
        <p:txBody>
          <a:bodyPr vert="horz" lIns="91440" tIns="45720" rIns="91440" bIns="45720" rtlCol="0" anchor="t">
            <a:normAutofit fontScale="92500"/>
          </a:bodyPr>
          <a:lstStyle>
            <a:lvl1pPr algn="r">
              <a:lnSpc>
                <a:spcPct val="90000"/>
              </a:lnSpc>
              <a:spcBef>
                <a:spcPct val="0"/>
              </a:spcBef>
              <a:buNone/>
              <a:defRPr sz="2400">
                <a:solidFill>
                  <a:srgbClr val="05472C"/>
                </a:solidFill>
                <a:latin typeface="Meta Offc Pro" panose="020B0504030101020102" pitchFamily="34" charset="0"/>
                <a:ea typeface="+mj-ea"/>
                <a:cs typeface="+mj-cs"/>
              </a:defRPr>
            </a:lvl1pPr>
          </a:lstStyle>
          <a:p>
            <a:pPr lvl="0" algn="r"/>
            <a:r>
              <a:rPr lang="en-US" dirty="0" smtClean="0"/>
              <a:t>About</a:t>
            </a:r>
            <a:endParaRPr lang="en-US" dirty="0"/>
          </a:p>
        </p:txBody>
      </p:sp>
      <p:sp>
        <p:nvSpPr>
          <p:cNvPr id="21" name="TextBox 20"/>
          <p:cNvSpPr txBox="1"/>
          <p:nvPr/>
        </p:nvSpPr>
        <p:spPr>
          <a:xfrm>
            <a:off x="3291840" y="914400"/>
            <a:ext cx="5410200" cy="6186309"/>
          </a:xfrm>
          <a:prstGeom prst="rect">
            <a:avLst/>
          </a:prstGeom>
          <a:noFill/>
        </p:spPr>
        <p:txBody>
          <a:bodyPr wrap="square" rtlCol="0">
            <a:spAutoFit/>
          </a:bodyPr>
          <a:lstStyle/>
          <a:p>
            <a:pPr marL="0" marR="0" indent="0" algn="l" defTabSz="914400" rtl="0" eaLnBrk="1" fontAlgn="auto" latinLnBrk="0" hangingPunct="1">
              <a:lnSpc>
                <a:spcPct val="90000"/>
              </a:lnSpc>
              <a:spcBef>
                <a:spcPts val="0"/>
              </a:spcBef>
              <a:spcAft>
                <a:spcPts val="0"/>
              </a:spcAft>
              <a:buClrTx/>
              <a:buSzTx/>
              <a:buFontTx/>
              <a:buNone/>
              <a:tabLst/>
              <a:defRPr/>
            </a:pPr>
            <a:r>
              <a:rPr lang="en-GB" sz="4400" dirty="0" smtClean="0">
                <a:solidFill>
                  <a:schemeClr val="bg1"/>
                </a:solidFill>
                <a:latin typeface="Meta Offc Pro" panose="020B0504030101020102" pitchFamily="34" charset="0"/>
              </a:rPr>
              <a:t>K2P draws on an unparalleled breadth of synthesized evidence and context-specific knowledge about a priority topic to impact policy agendas and action. </a:t>
            </a:r>
          </a:p>
          <a:p>
            <a:pPr algn="l">
              <a:lnSpc>
                <a:spcPct val="90000"/>
              </a:lnSpc>
            </a:pPr>
            <a:endParaRPr lang="en-US" sz="4400" dirty="0">
              <a:latin typeface="Meta Offc Pro" panose="020B0504030101020102" pitchFamily="34" charset="0"/>
            </a:endParaRPr>
          </a:p>
        </p:txBody>
      </p:sp>
    </p:spTree>
    <p:extLst>
      <p:ext uri="{BB962C8B-B14F-4D97-AF65-F5344CB8AC3E}">
        <p14:creationId xmlns:p14="http://schemas.microsoft.com/office/powerpoint/2010/main" xmlns="" val="77398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K2P Opener Functions">
    <p:bg>
      <p:bgPr>
        <a:solidFill>
          <a:srgbClr val="212121"/>
        </a:solidFill>
        <a:effectLst/>
      </p:bgPr>
    </p:bg>
    <p:spTree>
      <p:nvGrpSpPr>
        <p:cNvPr id="1" name=""/>
        <p:cNvGrpSpPr/>
        <p:nvPr/>
      </p:nvGrpSpPr>
      <p:grpSpPr>
        <a:xfrm>
          <a:off x="0" y="0"/>
          <a:ext cx="0" cy="0"/>
          <a:chOff x="0" y="0"/>
          <a:chExt cx="0" cy="0"/>
        </a:xfrm>
      </p:grpSpPr>
      <p:sp>
        <p:nvSpPr>
          <p:cNvPr id="9" name="Donut 8"/>
          <p:cNvSpPr/>
          <p:nvPr/>
        </p:nvSpPr>
        <p:spPr>
          <a:xfrm>
            <a:off x="1920238" y="752450"/>
            <a:ext cx="5303522" cy="5303522"/>
          </a:xfrm>
          <a:prstGeom prst="donut">
            <a:avLst>
              <a:gd name="adj" fmla="val 12297"/>
            </a:avLst>
          </a:prstGeom>
          <a:solidFill>
            <a:srgbClr val="054B2F"/>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xmlns="" val="0"/>
              </a:ext>
            </a:extLst>
          </a:blip>
          <a:srcRect l="38469"/>
          <a:stretch/>
        </p:blipFill>
        <p:spPr>
          <a:xfrm>
            <a:off x="3713097" y="2946401"/>
            <a:ext cx="1787524" cy="950734"/>
          </a:xfrm>
          <a:prstGeom prst="rect">
            <a:avLst/>
          </a:prstGeom>
        </p:spPr>
      </p:pic>
      <p:sp>
        <p:nvSpPr>
          <p:cNvPr id="11" name="Oval 10"/>
          <p:cNvSpPr/>
          <p:nvPr/>
        </p:nvSpPr>
        <p:spPr>
          <a:xfrm>
            <a:off x="2232000" y="1090047"/>
            <a:ext cx="4680000" cy="4680000"/>
          </a:xfrm>
          <a:prstGeom prst="ellipse">
            <a:avLst/>
          </a:prstGeom>
          <a:noFill/>
          <a:ln w="76200">
            <a:solidFill>
              <a:srgbClr val="054B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2408305" y="643890"/>
            <a:ext cx="1721735" cy="1721734"/>
            <a:chOff x="1537877" y="685800"/>
            <a:chExt cx="1721735" cy="1721734"/>
          </a:xfrm>
        </p:grpSpPr>
        <p:sp>
          <p:nvSpPr>
            <p:cNvPr id="13" name="Oval 12"/>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smtClean="0">
                  <a:solidFill>
                    <a:schemeClr val="bg1"/>
                  </a:solidFill>
                  <a:latin typeface="Meta Offc Pro" panose="020B0504030101020102" pitchFamily="34" charset="0"/>
                </a:rPr>
                <a:t>Knowledge to Policy Briefs</a:t>
              </a:r>
              <a:endParaRPr lang="en-US" sz="2000" dirty="0">
                <a:solidFill>
                  <a:schemeClr val="bg1"/>
                </a:solidFill>
                <a:latin typeface="Meta Offc Pro" panose="020B0504030101020102" pitchFamily="34" charset="0"/>
              </a:endParaRPr>
            </a:p>
          </p:txBody>
        </p:sp>
      </p:grpSp>
      <p:grpSp>
        <p:nvGrpSpPr>
          <p:cNvPr id="17" name="Group 16"/>
          <p:cNvGrpSpPr/>
          <p:nvPr/>
        </p:nvGrpSpPr>
        <p:grpSpPr>
          <a:xfrm>
            <a:off x="1303405" y="2566035"/>
            <a:ext cx="1721735" cy="1721734"/>
            <a:chOff x="1537877" y="685800"/>
            <a:chExt cx="1721735" cy="1721734"/>
          </a:xfrm>
        </p:grpSpPr>
        <p:sp>
          <p:nvSpPr>
            <p:cNvPr id="18" name="Oval 17"/>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smtClean="0">
                  <a:solidFill>
                    <a:schemeClr val="bg1"/>
                  </a:solidFill>
                  <a:latin typeface="Meta Offc Pro" panose="020B0504030101020102" pitchFamily="34" charset="0"/>
                </a:rPr>
                <a:t>Priority setting</a:t>
              </a:r>
              <a:endParaRPr lang="en-US" sz="2000" dirty="0">
                <a:solidFill>
                  <a:schemeClr val="bg1"/>
                </a:solidFill>
                <a:latin typeface="Meta Offc Pro" panose="020B0504030101020102" pitchFamily="34" charset="0"/>
              </a:endParaRPr>
            </a:p>
          </p:txBody>
        </p:sp>
      </p:grpSp>
      <p:grpSp>
        <p:nvGrpSpPr>
          <p:cNvPr id="20" name="Group 19"/>
          <p:cNvGrpSpPr/>
          <p:nvPr/>
        </p:nvGrpSpPr>
        <p:grpSpPr>
          <a:xfrm>
            <a:off x="2408305" y="4488180"/>
            <a:ext cx="1721735" cy="1721734"/>
            <a:chOff x="1537877" y="685800"/>
            <a:chExt cx="1721735" cy="1721734"/>
          </a:xfrm>
        </p:grpSpPr>
        <p:sp>
          <p:nvSpPr>
            <p:cNvPr id="21" name="Oval 20"/>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smtClean="0">
                  <a:solidFill>
                    <a:schemeClr val="bg1"/>
                  </a:solidFill>
                  <a:latin typeface="Meta Offc Pro" panose="020B0504030101020102" pitchFamily="34" charset="0"/>
                </a:rPr>
                <a:t>Capacity building</a:t>
              </a:r>
              <a:endParaRPr lang="en-US" sz="2000" dirty="0">
                <a:solidFill>
                  <a:schemeClr val="bg1"/>
                </a:solidFill>
                <a:latin typeface="Meta Offc Pro" panose="020B0504030101020102" pitchFamily="34" charset="0"/>
              </a:endParaRPr>
            </a:p>
          </p:txBody>
        </p:sp>
      </p:grpSp>
      <p:grpSp>
        <p:nvGrpSpPr>
          <p:cNvPr id="23" name="Group 22"/>
          <p:cNvGrpSpPr/>
          <p:nvPr/>
        </p:nvGrpSpPr>
        <p:grpSpPr>
          <a:xfrm flipH="1">
            <a:off x="4937760" y="643890"/>
            <a:ext cx="1721735" cy="1721734"/>
            <a:chOff x="1537877" y="685800"/>
            <a:chExt cx="1721735" cy="1721734"/>
          </a:xfrm>
        </p:grpSpPr>
        <p:sp>
          <p:nvSpPr>
            <p:cNvPr id="24" name="Oval 23"/>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a:solidFill>
                    <a:schemeClr val="bg1"/>
                  </a:solidFill>
                  <a:latin typeface="Meta Offc Pro" panose="020B0504030101020102" pitchFamily="34" charset="0"/>
                </a:rPr>
                <a:t>Policy dialogues</a:t>
              </a:r>
            </a:p>
          </p:txBody>
        </p:sp>
      </p:grpSp>
      <p:grpSp>
        <p:nvGrpSpPr>
          <p:cNvPr id="26" name="Group 25"/>
          <p:cNvGrpSpPr/>
          <p:nvPr/>
        </p:nvGrpSpPr>
        <p:grpSpPr>
          <a:xfrm flipH="1">
            <a:off x="6092575" y="2566035"/>
            <a:ext cx="1721735" cy="1721734"/>
            <a:chOff x="1537877" y="685800"/>
            <a:chExt cx="1721735" cy="1721734"/>
          </a:xfrm>
        </p:grpSpPr>
        <p:sp>
          <p:nvSpPr>
            <p:cNvPr id="27" name="Oval 26"/>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smtClean="0">
                  <a:solidFill>
                    <a:schemeClr val="bg1"/>
                  </a:solidFill>
                  <a:latin typeface="Meta Offc Pro" panose="020B0504030101020102" pitchFamily="34" charset="0"/>
                </a:rPr>
                <a:t>Evidence informed advocacy</a:t>
              </a:r>
              <a:endParaRPr lang="en-US" sz="2000" dirty="0">
                <a:solidFill>
                  <a:schemeClr val="bg1"/>
                </a:solidFill>
                <a:latin typeface="Meta Offc Pro" panose="020B0504030101020102" pitchFamily="34" charset="0"/>
              </a:endParaRPr>
            </a:p>
          </p:txBody>
        </p:sp>
      </p:grpSp>
      <p:grpSp>
        <p:nvGrpSpPr>
          <p:cNvPr id="29" name="Group 28"/>
          <p:cNvGrpSpPr/>
          <p:nvPr/>
        </p:nvGrpSpPr>
        <p:grpSpPr>
          <a:xfrm flipH="1">
            <a:off x="4937760" y="4488180"/>
            <a:ext cx="1721735" cy="1721734"/>
            <a:chOff x="1537877" y="685800"/>
            <a:chExt cx="1721735" cy="1721734"/>
          </a:xfrm>
        </p:grpSpPr>
        <p:sp>
          <p:nvSpPr>
            <p:cNvPr id="30" name="Oval 29"/>
            <p:cNvSpPr/>
            <p:nvPr/>
          </p:nvSpPr>
          <p:spPr>
            <a:xfrm>
              <a:off x="1537877" y="685800"/>
              <a:ext cx="1721735" cy="1721734"/>
            </a:xfrm>
            <a:prstGeom prst="ellipse">
              <a:avLst/>
            </a:prstGeom>
            <a:solidFill>
              <a:srgbClr val="0B955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1617775" y="1073555"/>
              <a:ext cx="1561938" cy="946224"/>
            </a:xfrm>
            <a:prstGeom prst="rect">
              <a:avLst/>
            </a:prstGeom>
          </p:spPr>
          <p:txBody>
            <a:bodyPr vert="horz" lIns="91440" tIns="45720" rIns="91440" bIns="45720" rtlCol="0" anchor="ctr">
              <a:noAutofit/>
            </a:bodyPr>
            <a:lstStyle/>
            <a:p>
              <a:pPr algn="ctr">
                <a:lnSpc>
                  <a:spcPct val="80000"/>
                </a:lnSpc>
                <a:spcBef>
                  <a:spcPts val="1200"/>
                </a:spcBef>
                <a:buFont typeface="Arial" pitchFamily="34" charset="0"/>
                <a:buNone/>
              </a:pPr>
              <a:r>
                <a:rPr lang="en-US" sz="2000" dirty="0" smtClean="0">
                  <a:solidFill>
                    <a:schemeClr val="bg1"/>
                  </a:solidFill>
                  <a:latin typeface="Meta Offc Pro" panose="020B0504030101020102" pitchFamily="34" charset="0"/>
                </a:rPr>
                <a:t>K2P research and policy tracing</a:t>
              </a:r>
              <a:endParaRPr lang="en-US" sz="2000" dirty="0">
                <a:solidFill>
                  <a:schemeClr val="bg1"/>
                </a:solidFill>
                <a:latin typeface="Meta Offc Pro" panose="020B0504030101020102" pitchFamily="34" charset="0"/>
              </a:endParaRPr>
            </a:p>
          </p:txBody>
        </p:sp>
      </p:grpSp>
      <p:grpSp>
        <p:nvGrpSpPr>
          <p:cNvPr id="32" name="Group 31"/>
          <p:cNvGrpSpPr/>
          <p:nvPr/>
        </p:nvGrpSpPr>
        <p:grpSpPr>
          <a:xfrm>
            <a:off x="8769750" y="0"/>
            <a:ext cx="381871" cy="6858000"/>
            <a:chOff x="8769750" y="0"/>
            <a:chExt cx="381871" cy="6858000"/>
          </a:xfrm>
        </p:grpSpPr>
        <p:sp>
          <p:nvSpPr>
            <p:cNvPr id="33" name="Rectangle 32"/>
            <p:cNvSpPr/>
            <p:nvPr/>
          </p:nvSpPr>
          <p:spPr>
            <a:xfrm rot="5400000">
              <a:off x="5627371" y="3333750"/>
              <a:ext cx="6858000" cy="190500"/>
            </a:xfrm>
            <a:prstGeom prst="rect">
              <a:avLst/>
            </a:prstGeom>
            <a:solidFill>
              <a:srgbClr val="8E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rot="5400000">
              <a:off x="8622944" y="3238500"/>
              <a:ext cx="674612" cy="381000"/>
            </a:xfrm>
            <a:prstGeom prst="triangle">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 name="TextBox 6"/>
          <p:cNvSpPr txBox="1"/>
          <p:nvPr/>
        </p:nvSpPr>
        <p:spPr>
          <a:xfrm>
            <a:off x="198120" y="959992"/>
            <a:ext cx="1600200" cy="1089529"/>
          </a:xfrm>
          <a:prstGeom prst="rect">
            <a:avLst/>
          </a:prstGeom>
        </p:spPr>
        <p:txBody>
          <a:bodyPr vert="horz" lIns="91440" tIns="45720" rIns="91440" bIns="45720" rtlCol="0" anchor="t">
            <a:normAutofit/>
          </a:bodyPr>
          <a:lstStyle>
            <a:lvl1pPr>
              <a:lnSpc>
                <a:spcPct val="90000"/>
              </a:lnSpc>
              <a:spcBef>
                <a:spcPct val="0"/>
              </a:spcBef>
              <a:buNone/>
              <a:defRPr sz="2400">
                <a:solidFill>
                  <a:srgbClr val="087247"/>
                </a:solidFill>
                <a:latin typeface="Meta Offc Pro" panose="020B0504030101020102" pitchFamily="34" charset="0"/>
                <a:ea typeface="+mj-ea"/>
                <a:cs typeface="+mj-cs"/>
              </a:defRPr>
            </a:lvl1pPr>
          </a:lstStyle>
          <a:p>
            <a:pPr lvl="0"/>
            <a:r>
              <a:rPr lang="en-US" dirty="0" smtClean="0"/>
              <a:t>Functions</a:t>
            </a:r>
            <a:endParaRPr lang="en-US" dirty="0"/>
          </a:p>
        </p:txBody>
      </p:sp>
      <p:sp>
        <p:nvSpPr>
          <p:cNvPr id="8" name="Rectangle 7"/>
          <p:cNvSpPr/>
          <p:nvPr/>
        </p:nvSpPr>
        <p:spPr>
          <a:xfrm>
            <a:off x="3505200" y="2819400"/>
            <a:ext cx="2293428" cy="1219200"/>
          </a:xfrm>
          <a:prstGeom prst="rect">
            <a:avLst/>
          </a:prstGeom>
          <a:solidFill>
            <a:srgbClr val="21212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59367667"/>
      </p:ext>
    </p:extLst>
  </p:cSld>
  <p:clrMapOvr>
    <a:masterClrMapping/>
  </p:clrMapOvr>
  <p:transition spd="slow">
    <p:pu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2P Thank You">
    <p:bg>
      <p:bgPr>
        <a:solidFill>
          <a:srgbClr val="087247"/>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7086600"/>
            <a:ext cx="2133600" cy="365125"/>
          </a:xfrm>
        </p:spPr>
        <p:txBody>
          <a:bodyPr/>
          <a:lstStyle/>
          <a:p>
            <a:fld id="{43134AE7-FADA-42C6-93EB-286AAF7B6F5F}" type="datetime1">
              <a:rPr lang="en-US" smtClean="0"/>
              <a:pPr/>
              <a:t>11/16/2017</a:t>
            </a:fld>
            <a:endParaRPr lang="en-US"/>
          </a:p>
        </p:txBody>
      </p:sp>
      <p:sp>
        <p:nvSpPr>
          <p:cNvPr id="5" name="Footer Placeholder 4"/>
          <p:cNvSpPr>
            <a:spLocks noGrp="1"/>
          </p:cNvSpPr>
          <p:nvPr>
            <p:ph type="ftr" sz="quarter" idx="11"/>
          </p:nvPr>
        </p:nvSpPr>
        <p:spPr>
          <a:xfrm>
            <a:off x="3124200" y="7086600"/>
            <a:ext cx="2895600" cy="365125"/>
          </a:xfrm>
        </p:spPr>
        <p:txBody>
          <a:bodyPr/>
          <a:lstStyle/>
          <a:p>
            <a:r>
              <a:rPr lang="en-US" smtClean="0"/>
              <a:t>Promoting Access to Basic Health Care Services for Syrian Refugees in Lebanon</a:t>
            </a:r>
            <a:endParaRPr lang="en-US"/>
          </a:p>
        </p:txBody>
      </p:sp>
      <p:sp>
        <p:nvSpPr>
          <p:cNvPr id="6" name="Slide Number Placeholder 5"/>
          <p:cNvSpPr>
            <a:spLocks noGrp="1"/>
          </p:cNvSpPr>
          <p:nvPr>
            <p:ph type="sldNum" sz="quarter" idx="12"/>
          </p:nvPr>
        </p:nvSpPr>
        <p:spPr>
          <a:xfrm>
            <a:off x="6553200" y="7086600"/>
            <a:ext cx="2133600" cy="365125"/>
          </a:xfrm>
        </p:spPr>
        <p:txBody>
          <a:bodyPr/>
          <a:lstStyle/>
          <a:p>
            <a:fld id="{9F3DAFA5-8B3B-4203-A95E-BA64F0B14871}" type="slidenum">
              <a:rPr lang="en-US" smtClean="0"/>
              <a:pPr/>
              <a:t>‹#›</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47800" y="76200"/>
            <a:ext cx="4191000" cy="1371542"/>
          </a:xfrm>
          <a:prstGeom prst="rect">
            <a:avLst/>
          </a:prstGeom>
        </p:spPr>
      </p:pic>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l="-2206"/>
          <a:stretch/>
        </p:blipFill>
        <p:spPr>
          <a:xfrm>
            <a:off x="1445260" y="2176369"/>
            <a:ext cx="4552605" cy="1457753"/>
          </a:xfrm>
          <a:prstGeom prst="rect">
            <a:avLst/>
          </a:prstGeom>
        </p:spPr>
      </p:pic>
      <p:sp>
        <p:nvSpPr>
          <p:cNvPr id="9" name="TextBox 8"/>
          <p:cNvSpPr txBox="1"/>
          <p:nvPr/>
        </p:nvSpPr>
        <p:spPr>
          <a:xfrm>
            <a:off x="3333693" y="4107359"/>
            <a:ext cx="2802947" cy="769441"/>
          </a:xfrm>
          <a:prstGeom prst="rect">
            <a:avLst/>
          </a:prstGeom>
        </p:spPr>
        <p:txBody>
          <a:bodyPr vert="horz" lIns="91440" tIns="45720" rIns="91440" bIns="45720" rtlCol="0" anchor="t">
            <a:normAutofit fontScale="92500"/>
          </a:bodyPr>
          <a:lstStyle>
            <a:lvl1pPr>
              <a:spcBef>
                <a:spcPct val="0"/>
              </a:spcBef>
              <a:buNone/>
              <a:defRPr sz="4400">
                <a:solidFill>
                  <a:schemeClr val="bg1"/>
                </a:solidFill>
                <a:latin typeface="Meta Offc Pro" panose="020B0504030101020102" pitchFamily="34" charset="0"/>
                <a:ea typeface="+mj-ea"/>
                <a:cs typeface="+mj-cs"/>
              </a:defRPr>
            </a:lvl1pPr>
          </a:lstStyle>
          <a:p>
            <a:pPr lvl="0"/>
            <a:r>
              <a:rPr lang="en-US" dirty="0" smtClean="0"/>
              <a:t>Thank you.</a:t>
            </a:r>
            <a:endParaRPr lang="en-US" dirty="0"/>
          </a:p>
        </p:txBody>
      </p:sp>
    </p:spTree>
    <p:extLst>
      <p:ext uri="{BB962C8B-B14F-4D97-AF65-F5344CB8AC3E}">
        <p14:creationId xmlns:p14="http://schemas.microsoft.com/office/powerpoint/2010/main" xmlns="" val="383448651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K2P Typical Slide">
    <p:spTree>
      <p:nvGrpSpPr>
        <p:cNvPr id="1" name=""/>
        <p:cNvGrpSpPr/>
        <p:nvPr/>
      </p:nvGrpSpPr>
      <p:grpSpPr>
        <a:xfrm>
          <a:off x="0" y="0"/>
          <a:ext cx="0" cy="0"/>
          <a:chOff x="0" y="0"/>
          <a:chExt cx="0" cy="0"/>
        </a:xfrm>
      </p:grpSpPr>
      <p:sp>
        <p:nvSpPr>
          <p:cNvPr id="2" name="Title 1"/>
          <p:cNvSpPr>
            <a:spLocks noGrp="1"/>
          </p:cNvSpPr>
          <p:nvPr>
            <p:ph type="title"/>
          </p:nvPr>
        </p:nvSpPr>
        <p:spPr>
          <a:xfrm>
            <a:off x="127000" y="926052"/>
            <a:ext cx="3073400" cy="2960148"/>
          </a:xfrm>
        </p:spPr>
        <p:txBody>
          <a:bodyPr anchor="t">
            <a:normAutofit/>
          </a:bodyPr>
          <a:lstStyle>
            <a:lvl1pPr algn="r">
              <a:lnSpc>
                <a:spcPct val="90000"/>
              </a:lnSpc>
              <a:defRPr sz="4000">
                <a:solidFill>
                  <a:srgbClr val="097D4E"/>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308874" y="958326"/>
            <a:ext cx="5410200" cy="4525963"/>
          </a:xfrm>
        </p:spPr>
        <p:txBody>
          <a:bodyPr/>
          <a:lstStyle>
            <a:lvl1pPr marL="0" indent="0">
              <a:lnSpc>
                <a:spcPct val="90000"/>
              </a:lnSpc>
              <a:buNone/>
              <a:defRPr sz="2800"/>
            </a:lvl1pPr>
            <a:lvl2pPr marL="285750" indent="-285750">
              <a:lnSpc>
                <a:spcPct val="90000"/>
              </a:lnSpc>
              <a:buClr>
                <a:srgbClr val="097D4E"/>
              </a:buClr>
              <a:buSzPct val="60000"/>
              <a:buFont typeface="Meta Offc Pro" panose="020B0504030101020102" pitchFamily="34" charset="0"/>
              <a:buChar char="→"/>
              <a:defRPr sz="2400"/>
            </a:lvl2pPr>
            <a:lvl3pPr marL="538163" indent="-254000">
              <a:lnSpc>
                <a:spcPct val="90000"/>
              </a:lnSpc>
              <a:buClr>
                <a:srgbClr val="097D4E"/>
              </a:buClr>
              <a:buSzPct val="60000"/>
              <a:buFont typeface="Meta Offc Pro" panose="020B0504030101020102" pitchFamily="34" charset="0"/>
              <a:buChar char="→"/>
              <a:defRPr sz="2400"/>
            </a:lvl3pPr>
            <a:lvl4pPr marL="889000" indent="-228600">
              <a:lnSpc>
                <a:spcPct val="90000"/>
              </a:lnSpc>
              <a:buClr>
                <a:srgbClr val="097D4E"/>
              </a:buClr>
              <a:buSzPct val="60000"/>
              <a:buFont typeface="Meta Offc Pro" panose="020B0504030101020102" pitchFamily="34" charset="0"/>
              <a:buChar char="→"/>
              <a:defRPr sz="2400"/>
            </a:lvl4pPr>
            <a:lvl5pPr marL="1163638" indent="-228600">
              <a:lnSpc>
                <a:spcPct val="90000"/>
              </a:lnSpc>
              <a:buClr>
                <a:srgbClr val="097D4E"/>
              </a:buClr>
              <a:buSzPct val="60000"/>
              <a:buFont typeface="Meta Offc Pro" panose="020B0504030101020102" pitchFamily="34" charset="0"/>
              <a:buChar cha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2667000" y="6356350"/>
            <a:ext cx="2133600" cy="365125"/>
          </a:xfrm>
        </p:spPr>
        <p:txBody>
          <a:bodyPr/>
          <a:lstStyle/>
          <a:p>
            <a:fld id="{0E9C5853-B5AE-4E21-A43F-0E9E155AEFE7}" type="datetime1">
              <a:rPr lang="en-US" smtClean="0"/>
              <a:pPr/>
              <a:t>11/16/2017</a:t>
            </a:fld>
            <a:endParaRPr lang="en-US"/>
          </a:p>
        </p:txBody>
      </p:sp>
      <p:sp>
        <p:nvSpPr>
          <p:cNvPr id="5" name="Footer Placeholder 4"/>
          <p:cNvSpPr>
            <a:spLocks noGrp="1"/>
          </p:cNvSpPr>
          <p:nvPr>
            <p:ph type="ftr" sz="quarter" idx="11"/>
          </p:nvPr>
        </p:nvSpPr>
        <p:spPr>
          <a:xfrm>
            <a:off x="3331284" y="6356350"/>
            <a:ext cx="4822116" cy="365125"/>
          </a:xfrm>
        </p:spPr>
        <p:txBody>
          <a:bodyPr anchor="t"/>
          <a:lstStyle>
            <a:lvl1pPr algn="l">
              <a:defRPr sz="1050"/>
            </a:lvl1pPr>
          </a:lstStyle>
          <a:p>
            <a:r>
              <a:rPr lang="en-US" dirty="0" smtClean="0"/>
              <a:t>Promoting Access to Basic Health Care Services for Syrian Refugees in Lebanon</a:t>
            </a:r>
            <a:endParaRPr lang="en-US" dirty="0"/>
          </a:p>
        </p:txBody>
      </p:sp>
      <p:sp>
        <p:nvSpPr>
          <p:cNvPr id="6" name="Slide Number Placeholder 5"/>
          <p:cNvSpPr>
            <a:spLocks noGrp="1"/>
          </p:cNvSpPr>
          <p:nvPr>
            <p:ph type="sldNum" sz="quarter" idx="12"/>
          </p:nvPr>
        </p:nvSpPr>
        <p:spPr>
          <a:xfrm>
            <a:off x="8153400" y="6356350"/>
            <a:ext cx="533400" cy="365125"/>
          </a:xfrm>
        </p:spPr>
        <p:txBody>
          <a:bodyPr anchor="t"/>
          <a:lstStyle>
            <a:lvl1pPr>
              <a:defRPr sz="1050"/>
            </a:lvl1pPr>
          </a:lstStyle>
          <a:p>
            <a:fld id="{9F3DAFA5-8B3B-4203-A95E-BA64F0B14871}" type="slidenum">
              <a:rPr lang="en-US" smtClean="0"/>
              <a:pPr/>
              <a:t>‹#›</a:t>
            </a:fld>
            <a:endParaRPr lang="en-US"/>
          </a:p>
        </p:txBody>
      </p:sp>
      <p:grpSp>
        <p:nvGrpSpPr>
          <p:cNvPr id="21" name="Group 20"/>
          <p:cNvGrpSpPr/>
          <p:nvPr userDrawn="1"/>
        </p:nvGrpSpPr>
        <p:grpSpPr>
          <a:xfrm>
            <a:off x="0" y="0"/>
            <a:ext cx="9143999" cy="441960"/>
            <a:chOff x="0" y="0"/>
            <a:chExt cx="9143999" cy="441960"/>
          </a:xfrm>
        </p:grpSpPr>
        <p:sp>
          <p:nvSpPr>
            <p:cNvPr id="15" name="Rectangle 14"/>
            <p:cNvSpPr/>
            <p:nvPr userDrawn="1"/>
          </p:nvSpPr>
          <p:spPr>
            <a:xfrm>
              <a:off x="3102014"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0" y="0"/>
              <a:ext cx="3429000" cy="441960"/>
              <a:chOff x="0" y="0"/>
              <a:chExt cx="3102013" cy="441960"/>
            </a:xfrm>
          </p:grpSpPr>
          <p:sp>
            <p:nvSpPr>
              <p:cNvPr id="17" name="Rectangle 1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0" name="Picture 19"/>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Tree>
    <p:extLst>
      <p:ext uri="{BB962C8B-B14F-4D97-AF65-F5344CB8AC3E}">
        <p14:creationId xmlns:p14="http://schemas.microsoft.com/office/powerpoint/2010/main" xmlns="" val="950470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nb-NO"/>
          </a:p>
        </p:txBody>
      </p:sp>
      <p:sp>
        <p:nvSpPr>
          <p:cNvPr id="4" name="Footer Placeholder 4"/>
          <p:cNvSpPr>
            <a:spLocks noGrp="1"/>
          </p:cNvSpPr>
          <p:nvPr>
            <p:ph type="ftr" sz="quarter" idx="11"/>
          </p:nvPr>
        </p:nvSpPr>
        <p:spPr/>
        <p:txBody>
          <a:bodyPr/>
          <a:lstStyle>
            <a:lvl1pPr>
              <a:defRPr/>
            </a:lvl1pPr>
          </a:lstStyle>
          <a:p>
            <a:pPr>
              <a:defRPr/>
            </a:pPr>
            <a:r>
              <a:rPr lang="nb-NO"/>
              <a:t>Dr. Fadi El-Jardali</a:t>
            </a:r>
          </a:p>
        </p:txBody>
      </p:sp>
      <p:sp>
        <p:nvSpPr>
          <p:cNvPr id="5" name="Slide Number Placeholder 5"/>
          <p:cNvSpPr>
            <a:spLocks noGrp="1"/>
          </p:cNvSpPr>
          <p:nvPr>
            <p:ph type="sldNum" sz="quarter" idx="12"/>
          </p:nvPr>
        </p:nvSpPr>
        <p:spPr/>
        <p:txBody>
          <a:bodyPr/>
          <a:lstStyle>
            <a:lvl1pPr>
              <a:defRPr/>
            </a:lvl1pPr>
          </a:lstStyle>
          <a:p>
            <a:pPr>
              <a:defRPr/>
            </a:pPr>
            <a:fld id="{29DCEDF5-CCB2-45D6-B998-4336E5A5776D}" type="slidenum">
              <a:rPr lang="nb-NO" altLang="en-US"/>
              <a:pPr>
                <a:defRPr/>
              </a:pPr>
              <a:t>‹#›</a:t>
            </a:fld>
            <a:endParaRPr lang="nb-NO" altLang="en-US"/>
          </a:p>
        </p:txBody>
      </p:sp>
    </p:spTree>
    <p:extLst>
      <p:ext uri="{BB962C8B-B14F-4D97-AF65-F5344CB8AC3E}">
        <p14:creationId xmlns:p14="http://schemas.microsoft.com/office/powerpoint/2010/main" xmlns="" val="321489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vl1pPr>
          </a:lstStyle>
          <a:p>
            <a:pPr>
              <a:defRPr/>
            </a:pPr>
            <a:fld id="{BB330EC2-EEDD-48AF-871C-AF98D81AE912}" type="datetime1">
              <a:rPr lang="en-US"/>
              <a:pPr>
                <a:defRPr/>
              </a:pPr>
              <a:t>11/16/2017</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vl1pPr>
          </a:lstStyle>
          <a:p>
            <a:pPr>
              <a:defRPr/>
            </a:pPr>
            <a:r>
              <a:rPr lang="en-US"/>
              <a:t>Securing Access to Quality Mental Health Services</a:t>
            </a:r>
          </a:p>
        </p:txBody>
      </p:sp>
      <p:sp>
        <p:nvSpPr>
          <p:cNvPr id="6" name="Slide Number Placeholder 5"/>
          <p:cNvSpPr>
            <a:spLocks noGrp="1"/>
          </p:cNvSpPr>
          <p:nvPr>
            <p:ph type="sldNum" sz="quarter" idx="12"/>
          </p:nvPr>
        </p:nvSpPr>
        <p:spPr/>
        <p:txBody>
          <a:bodyPr/>
          <a:lstStyle>
            <a:lvl1pPr>
              <a:defRPr smtClean="0"/>
            </a:lvl1pPr>
          </a:lstStyle>
          <a:p>
            <a:pPr>
              <a:defRPr/>
            </a:pPr>
            <a:fld id="{0579EADE-2741-4F42-BA31-56CD4B731A9A}" type="slidenum">
              <a:rPr lang="en-US" altLang="en-US"/>
              <a:pPr>
                <a:defRPr/>
              </a:pPr>
              <a:t>‹#›</a:t>
            </a:fld>
            <a:endParaRPr lang="en-US" altLang="en-US"/>
          </a:p>
        </p:txBody>
      </p:sp>
    </p:spTree>
    <p:extLst>
      <p:ext uri="{BB962C8B-B14F-4D97-AF65-F5344CB8AC3E}">
        <p14:creationId xmlns:p14="http://schemas.microsoft.com/office/powerpoint/2010/main" xmlns="" val="4230895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90600" y="926052"/>
            <a:ext cx="2438400" cy="1143000"/>
          </a:xfrm>
        </p:spPr>
        <p:txBody>
          <a:bodyPr anchor="t"/>
          <a:lstStyle>
            <a:lvl1pPr algn="l">
              <a:lnSpc>
                <a:spcPct val="90000"/>
              </a:lnSpc>
              <a:defRPr>
                <a:solidFill>
                  <a:srgbClr val="097D4E"/>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308874" y="958326"/>
            <a:ext cx="5410200" cy="4525963"/>
          </a:xfrm>
        </p:spPr>
        <p:txBody>
          <a:bodyPr/>
          <a:lstStyle>
            <a:lvl1pPr marL="0" indent="0">
              <a:lnSpc>
                <a:spcPct val="90000"/>
              </a:lnSpc>
              <a:buNone/>
              <a:defRPr/>
            </a:lvl1pPr>
            <a:lvl2pPr marL="742950" indent="-285750">
              <a:lnSpc>
                <a:spcPct val="90000"/>
              </a:lnSpc>
              <a:buFont typeface="Meta Offc Pro" panose="020B0504030101020102" pitchFamily="34" charset="0"/>
              <a:buChar char="&gt;"/>
              <a:defRPr/>
            </a:lvl2pPr>
            <a:lvl3pPr marL="1143000" indent="-228600">
              <a:lnSpc>
                <a:spcPct val="90000"/>
              </a:lnSpc>
              <a:buFont typeface="Meta Offc Pro" panose="020B0504030101020102" pitchFamily="34" charset="0"/>
              <a:buChar char="&gt;"/>
              <a:defRPr/>
            </a:lvl3pPr>
            <a:lvl4pPr marL="1600200" indent="-228600">
              <a:lnSpc>
                <a:spcPct val="90000"/>
              </a:lnSpc>
              <a:buFont typeface="Meta Offc Pro" panose="020B0504030101020102" pitchFamily="34" charset="0"/>
              <a:buChar char="&gt;"/>
              <a:defRPr/>
            </a:lvl4pPr>
            <a:lvl5pPr marL="2057400" indent="-228600">
              <a:lnSpc>
                <a:spcPct val="90000"/>
              </a:lnSpc>
              <a:buFont typeface="Meta Offc Pro" panose="020B0504030101020102" pitchFamily="34" charset="0"/>
              <a:buChar char="&g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fontAlgn="base">
              <a:spcBef>
                <a:spcPct val="0"/>
              </a:spcBef>
              <a:spcAft>
                <a:spcPct val="0"/>
              </a:spcAft>
              <a:defRPr/>
            </a:lvl1pPr>
          </a:lstStyle>
          <a:p>
            <a:pPr>
              <a:defRPr/>
            </a:pPr>
            <a:fld id="{EA04EEEC-F028-48DA-9569-84937F3BFC17}" type="datetime1">
              <a:rPr lang="en-US"/>
              <a:pPr>
                <a:defRPr/>
              </a:pPr>
              <a:t>11/16/2017</a:t>
            </a:fld>
            <a:endParaRPr lang="en-US"/>
          </a:p>
        </p:txBody>
      </p:sp>
      <p:sp>
        <p:nvSpPr>
          <p:cNvPr id="5" name="Footer Placeholder 4"/>
          <p:cNvSpPr>
            <a:spLocks noGrp="1"/>
          </p:cNvSpPr>
          <p:nvPr>
            <p:ph type="ftr" sz="quarter" idx="11"/>
          </p:nvPr>
        </p:nvSpPr>
        <p:spPr>
          <a:xfrm>
            <a:off x="3330575" y="6356350"/>
            <a:ext cx="4191000" cy="365125"/>
          </a:xfrm>
        </p:spPr>
        <p:txBody>
          <a:bodyPr anchor="t"/>
          <a:lstStyle>
            <a:lvl1pPr algn="l" fontAlgn="base">
              <a:spcBef>
                <a:spcPct val="0"/>
              </a:spcBef>
              <a:spcAft>
                <a:spcPct val="0"/>
              </a:spcAft>
              <a:defRPr sz="1050"/>
            </a:lvl1pPr>
          </a:lstStyle>
          <a:p>
            <a:pPr>
              <a:defRPr/>
            </a:pPr>
            <a:r>
              <a:rPr lang="en-US"/>
              <a:t>Securing Access to Quality Mental Health Services</a:t>
            </a:r>
            <a:endParaRPr lang="en-US" dirty="0"/>
          </a:p>
        </p:txBody>
      </p:sp>
      <p:sp>
        <p:nvSpPr>
          <p:cNvPr id="6" name="Slide Number Placeholder 5"/>
          <p:cNvSpPr>
            <a:spLocks noGrp="1"/>
          </p:cNvSpPr>
          <p:nvPr>
            <p:ph type="sldNum" sz="quarter" idx="12"/>
          </p:nvPr>
        </p:nvSpPr>
        <p:spPr>
          <a:xfrm>
            <a:off x="7848600" y="6356350"/>
            <a:ext cx="838200" cy="365125"/>
          </a:xfrm>
        </p:spPr>
        <p:txBody>
          <a:bodyPr anchor="t"/>
          <a:lstStyle>
            <a:lvl1pPr>
              <a:defRPr sz="1000" smtClean="0"/>
            </a:lvl1pPr>
          </a:lstStyle>
          <a:p>
            <a:pPr>
              <a:defRPr/>
            </a:pPr>
            <a:fld id="{E3A019FD-848A-46A1-916B-D58F3FDDC632}" type="slidenum">
              <a:rPr lang="en-US" altLang="en-US"/>
              <a:pPr>
                <a:defRPr/>
              </a:pPr>
              <a:t>‹#›</a:t>
            </a:fld>
            <a:endParaRPr lang="en-US" altLang="en-US"/>
          </a:p>
        </p:txBody>
      </p:sp>
    </p:spTree>
    <p:extLst>
      <p:ext uri="{BB962C8B-B14F-4D97-AF65-F5344CB8AC3E}">
        <p14:creationId xmlns:p14="http://schemas.microsoft.com/office/powerpoint/2010/main" xmlns="" val="3379435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2AA70-7F35-4CCA-B7D6-E2DD9C12F702}" type="datetimeFigureOut">
              <a:rPr lang="en-US" smtClean="0"/>
              <a:pPr/>
              <a:t>11/16/2017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32D83-9C43-4B89-9DEB-B77E8E8FDDF7}" type="slidenum">
              <a:rPr lang="en-US" smtClean="0"/>
              <a:pPr/>
              <a:t>‹#›</a:t>
            </a:fld>
            <a:endParaRPr lang="en-US"/>
          </a:p>
        </p:txBody>
      </p:sp>
    </p:spTree>
    <p:extLst>
      <p:ext uri="{BB962C8B-B14F-4D97-AF65-F5344CB8AC3E}">
        <p14:creationId xmlns:p14="http://schemas.microsoft.com/office/powerpoint/2010/main" xmlns="" val="1195284171"/>
      </p:ext>
    </p:extLst>
  </p:cSld>
  <p:clrMap bg1="lt1" tx1="dk1" bg2="lt2" tx2="dk2" accent1="accent1" accent2="accent2" accent3="accent3" accent4="accent4" accent5="accent5" accent6="accent6" hlink="hlink" folHlink="folHlink"/>
  <p:sldLayoutIdLst>
    <p:sldLayoutId id="2147483662" r:id="rId1"/>
    <p:sldLayoutId id="2147483672" r:id="rId2"/>
    <p:sldLayoutId id="2147483650" r:id="rId3"/>
    <p:sldLayoutId id="2147483664" r:id="rId4"/>
    <p:sldLayoutId id="2147483661" r:id="rId5"/>
    <p:sldLayoutId id="2147483670" r:id="rId6"/>
    <p:sldLayoutId id="2147483674" r:id="rId7"/>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eta Offc Pro" panose="020B0504030101020102" pitchFamily="34" charset="0"/>
              </a:defRPr>
            </a:lvl1pPr>
          </a:lstStyle>
          <a:p>
            <a:pPr>
              <a:defRPr/>
            </a:pPr>
            <a:fld id="{0E9906FE-2222-4335-943E-648F3F9B27E4}" type="datetime1">
              <a:rPr lang="en-US"/>
              <a:pPr>
                <a:defRPr/>
              </a:pPr>
              <a:t>11/16/2017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eta Offc Pro" panose="020B0504030101020102" pitchFamily="34" charset="0"/>
              </a:defRPr>
            </a:lvl1pPr>
          </a:lstStyle>
          <a:p>
            <a:pPr>
              <a:defRPr/>
            </a:pPr>
            <a:r>
              <a:rPr lang="en-US"/>
              <a:t>Securing Access to Quality Mental Health Services</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Meta Offc Pro" panose="020B0504030101020102" pitchFamily="34" charset="0"/>
              </a:defRPr>
            </a:lvl1pPr>
          </a:lstStyle>
          <a:p>
            <a:pPr fontAlgn="base">
              <a:spcBef>
                <a:spcPct val="0"/>
              </a:spcBef>
              <a:spcAft>
                <a:spcPct val="0"/>
              </a:spcAft>
              <a:defRPr/>
            </a:pPr>
            <a:fld id="{51294EDE-6FDB-4516-8174-C6C4278CEDF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xmlns="" val="278819226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eta Offc Pro" panose="020B0504030101020102" pitchFamily="34" charset="0"/>
          <a:ea typeface="+mj-ea"/>
          <a:cs typeface="+mj-cs"/>
        </a:defRPr>
      </a:lvl1pPr>
      <a:lvl2pPr algn="ctr" rtl="0" eaLnBrk="0" fontAlgn="base" hangingPunct="0">
        <a:spcBef>
          <a:spcPct val="0"/>
        </a:spcBef>
        <a:spcAft>
          <a:spcPct val="0"/>
        </a:spcAft>
        <a:defRPr sz="4400">
          <a:solidFill>
            <a:schemeClr val="tx1"/>
          </a:solidFill>
          <a:latin typeface="Meta Offc Pro" pitchFamily="34" charset="0"/>
        </a:defRPr>
      </a:lvl2pPr>
      <a:lvl3pPr algn="ctr" rtl="0" eaLnBrk="0" fontAlgn="base" hangingPunct="0">
        <a:spcBef>
          <a:spcPct val="0"/>
        </a:spcBef>
        <a:spcAft>
          <a:spcPct val="0"/>
        </a:spcAft>
        <a:defRPr sz="4400">
          <a:solidFill>
            <a:schemeClr val="tx1"/>
          </a:solidFill>
          <a:latin typeface="Meta Offc Pro" pitchFamily="34" charset="0"/>
        </a:defRPr>
      </a:lvl3pPr>
      <a:lvl4pPr algn="ctr" rtl="0" eaLnBrk="0" fontAlgn="base" hangingPunct="0">
        <a:spcBef>
          <a:spcPct val="0"/>
        </a:spcBef>
        <a:spcAft>
          <a:spcPct val="0"/>
        </a:spcAft>
        <a:defRPr sz="4400">
          <a:solidFill>
            <a:schemeClr val="tx1"/>
          </a:solidFill>
          <a:latin typeface="Meta Offc Pro" pitchFamily="34" charset="0"/>
        </a:defRPr>
      </a:lvl4pPr>
      <a:lvl5pPr algn="ctr" rtl="0" eaLnBrk="0" fontAlgn="base" hangingPunct="0">
        <a:spcBef>
          <a:spcPct val="0"/>
        </a:spcBef>
        <a:spcAft>
          <a:spcPct val="0"/>
        </a:spcAft>
        <a:defRPr sz="4400">
          <a:solidFill>
            <a:schemeClr val="tx1"/>
          </a:solidFill>
          <a:latin typeface="Meta Offc Pro" pitchFamily="34" charset="0"/>
        </a:defRPr>
      </a:lvl5pPr>
      <a:lvl6pPr marL="457200" algn="ctr" rtl="0" fontAlgn="base">
        <a:spcBef>
          <a:spcPct val="0"/>
        </a:spcBef>
        <a:spcAft>
          <a:spcPct val="0"/>
        </a:spcAft>
        <a:defRPr sz="4400">
          <a:solidFill>
            <a:schemeClr val="tx1"/>
          </a:solidFill>
          <a:latin typeface="Meta Offc Pro" pitchFamily="34" charset="0"/>
        </a:defRPr>
      </a:lvl6pPr>
      <a:lvl7pPr marL="914400" algn="ctr" rtl="0" fontAlgn="base">
        <a:spcBef>
          <a:spcPct val="0"/>
        </a:spcBef>
        <a:spcAft>
          <a:spcPct val="0"/>
        </a:spcAft>
        <a:defRPr sz="4400">
          <a:solidFill>
            <a:schemeClr val="tx1"/>
          </a:solidFill>
          <a:latin typeface="Meta Offc Pro" pitchFamily="34" charset="0"/>
        </a:defRPr>
      </a:lvl7pPr>
      <a:lvl8pPr marL="1371600" algn="ctr" rtl="0" fontAlgn="base">
        <a:spcBef>
          <a:spcPct val="0"/>
        </a:spcBef>
        <a:spcAft>
          <a:spcPct val="0"/>
        </a:spcAft>
        <a:defRPr sz="4400">
          <a:solidFill>
            <a:schemeClr val="tx1"/>
          </a:solidFill>
          <a:latin typeface="Meta Offc Pro" pitchFamily="34" charset="0"/>
        </a:defRPr>
      </a:lvl8pPr>
      <a:lvl9pPr marL="1828800" algn="ctr" rtl="0" fontAlgn="base">
        <a:spcBef>
          <a:spcPct val="0"/>
        </a:spcBef>
        <a:spcAft>
          <a:spcPct val="0"/>
        </a:spcAft>
        <a:defRPr sz="4400">
          <a:solidFill>
            <a:schemeClr val="tx1"/>
          </a:solidFill>
          <a:latin typeface="Meta Offc Pro"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eta Offc Pro" panose="020B0504030101020102"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eta Offc Pro" panose="020B0504030101020102"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eta Offc Pro" panose="020B0504030101020102"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7.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Data" Target="../diagrams/data7.xml"/><Relationship Id="rId18" Type="http://schemas.microsoft.com/office/2007/relationships/diagramDrawing" Target="../diagrams/drawing6.xml"/><Relationship Id="rId3" Type="http://schemas.openxmlformats.org/officeDocument/2006/relationships/diagramData" Target="../diagrams/data5.xml"/><Relationship Id="rId7" Type="http://schemas.openxmlformats.org/officeDocument/2006/relationships/diagramData" Target="../diagrams/data6.xml"/><Relationship Id="rId12" Type="http://schemas.openxmlformats.org/officeDocument/2006/relationships/image" Target="../media/image5.png"/><Relationship Id="rId17" Type="http://schemas.microsoft.com/office/2007/relationships/diagramDrawing" Target="../diagrams/drawing5.xml"/><Relationship Id="rId2" Type="http://schemas.openxmlformats.org/officeDocument/2006/relationships/notesSlide" Target="../notesSlides/notesSlide4.xml"/><Relationship Id="rId16" Type="http://schemas.openxmlformats.org/officeDocument/2006/relationships/diagramColors" Target="../diagrams/colors7.xml"/><Relationship Id="rId1" Type="http://schemas.openxmlformats.org/officeDocument/2006/relationships/slideLayout" Target="../slideLayouts/slideLayout6.xml"/><Relationship Id="rId6" Type="http://schemas.openxmlformats.org/officeDocument/2006/relationships/diagramColors" Target="../diagrams/colors5.xml"/><Relationship Id="rId11" Type="http://schemas.openxmlformats.org/officeDocument/2006/relationships/image" Target="../media/image4.png"/><Relationship Id="rId5" Type="http://schemas.openxmlformats.org/officeDocument/2006/relationships/diagramQuickStyle" Target="../diagrams/quickStyle5.xml"/><Relationship Id="rId15" Type="http://schemas.openxmlformats.org/officeDocument/2006/relationships/diagramQuickStyle" Target="../diagrams/quickStyle7.xml"/><Relationship Id="rId10" Type="http://schemas.openxmlformats.org/officeDocument/2006/relationships/diagramColors" Target="../diagrams/colors6.xml"/><Relationship Id="rId19" Type="http://schemas.microsoft.com/office/2007/relationships/diagramDrawing" Target="../diagrams/drawing7.xml"/><Relationship Id="rId4" Type="http://schemas.openxmlformats.org/officeDocument/2006/relationships/diagramLayout" Target="../diagrams/layout5.xml"/><Relationship Id="rId9" Type="http://schemas.openxmlformats.org/officeDocument/2006/relationships/diagramQuickStyle" Target="../diagrams/quickStyle6.xml"/><Relationship Id="rId1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27.png"/><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2.xml.rels><?xml version="1.0" encoding="UTF-8" standalone="yes"?>
<Relationships xmlns="http://schemas.openxmlformats.org/package/2006/relationships"><Relationship Id="rId2" Type="http://schemas.openxmlformats.org/officeDocument/2006/relationships/hyperlink" Target="mailto:fe08@aub.edu.lb"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microsoft.com/office/2007/relationships/diagramDrawing" Target="../diagrams/drawing2.xml"/><Relationship Id="rId3" Type="http://schemas.openxmlformats.org/officeDocument/2006/relationships/diagramData" Target="../diagrams/data1.xml"/><Relationship Id="rId7" Type="http://schemas.openxmlformats.org/officeDocument/2006/relationships/diagramData" Target="../diagrams/data2.xml"/><Relationship Id="rId12" Type="http://schemas.openxmlformats.org/officeDocument/2006/relationships/image" Target="../media/image5.png"/><Relationship Id="rId17" Type="http://schemas.microsoft.com/office/2007/relationships/diagramDrawing" Target="../diagrams/drawing1.xml"/><Relationship Id="rId2" Type="http://schemas.openxmlformats.org/officeDocument/2006/relationships/notesSlide" Target="../notesSlides/notesSlide2.xml"/><Relationship Id="rId16" Type="http://schemas.openxmlformats.org/officeDocument/2006/relationships/diagramColors" Target="../diagrams/colors3.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image" Target="../media/image4.png"/><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QuickStyle" Target="../diagrams/quickStyle2.xml"/><Relationship Id="rId1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7D4E"/>
        </a:solidFill>
        <a:effectLst/>
      </p:bgPr>
    </p:bg>
    <p:spTree>
      <p:nvGrpSpPr>
        <p:cNvPr id="1" name=""/>
        <p:cNvGrpSpPr/>
        <p:nvPr/>
      </p:nvGrpSpPr>
      <p:grpSpPr>
        <a:xfrm>
          <a:off x="0" y="0"/>
          <a:ext cx="0" cy="0"/>
          <a:chOff x="0" y="0"/>
          <a:chExt cx="0" cy="0"/>
        </a:xfrm>
      </p:grpSpPr>
      <p:pic>
        <p:nvPicPr>
          <p:cNvPr id="38914" name="Picture 12"/>
          <p:cNvPicPr>
            <a:picLocks noChangeAspect="1"/>
          </p:cNvPicPr>
          <p:nvPr/>
        </p:nvPicPr>
        <p:blipFill>
          <a:blip r:embed="rId3" cstate="print">
            <a:extLst>
              <a:ext uri="{BEBA8EAE-BF5A-486C-A8C5-ECC9F3942E4B}">
                <a14:imgProps xmlns:a14="http://schemas.microsoft.com/office/drawing/2010/main" xmlns="">
                  <a14:imgLayer r:embed="rId4">
                    <a14:imgEffect>
                      <a14:brightnessContrast bright="-20000" contrast="-20000"/>
                    </a14:imgEffect>
                  </a14:imgLayer>
                </a14:imgProps>
              </a:ext>
              <a:ext uri="{28A0092B-C50C-407E-A947-70E740481C1C}">
                <a14:useLocalDpi xmlns:a14="http://schemas.microsoft.com/office/drawing/2010/main" xmlns="" val="0"/>
              </a:ext>
            </a:extLst>
          </a:blip>
          <a:srcRect/>
          <a:stretch>
            <a:fillRect/>
          </a:stretch>
        </p:blipFill>
        <p:spPr bwMode="auto">
          <a:xfrm>
            <a:off x="5029200" y="5638800"/>
            <a:ext cx="41910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917"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95FDEBE7-3C0D-455C-BE03-FA09BCE91B2B}" type="slidenum">
              <a:rPr lang="en-US" altLang="en-US" sz="1200">
                <a:solidFill>
                  <a:srgbClr val="898989"/>
                </a:solidFill>
                <a:latin typeface="Calibri"/>
              </a:rPr>
              <a:pPr>
                <a:spcBef>
                  <a:spcPct val="0"/>
                </a:spcBef>
                <a:buFontTx/>
                <a:buNone/>
              </a:pPr>
              <a:t>1</a:t>
            </a:fld>
            <a:endParaRPr lang="en-US" altLang="en-US" sz="1200">
              <a:solidFill>
                <a:srgbClr val="898989"/>
              </a:solidFill>
              <a:latin typeface="Calibri"/>
            </a:endParaRPr>
          </a:p>
        </p:txBody>
      </p:sp>
      <p:pic>
        <p:nvPicPr>
          <p:cNvPr id="10" name="Picture 9"/>
          <p:cNvPicPr>
            <a:picLocks noChangeAspect="1"/>
          </p:cNvPicPr>
          <p:nvPr/>
        </p:nvPicPr>
        <p:blipFill>
          <a:blip r:embed="rId5">
            <a:lum bright="70000" contrast="-70000"/>
            <a:extLst>
              <a:ext uri="{28A0092B-C50C-407E-A947-70E740481C1C}">
                <a14:useLocalDpi xmlns:a14="http://schemas.microsoft.com/office/drawing/2010/main" xmlns="" val="0"/>
              </a:ext>
            </a:extLst>
          </a:blip>
          <a:stretch>
            <a:fillRect/>
          </a:stretch>
        </p:blipFill>
        <p:spPr>
          <a:xfrm>
            <a:off x="0" y="5583950"/>
            <a:ext cx="4939436" cy="1274050"/>
          </a:xfrm>
          <a:prstGeom prst="rect">
            <a:avLst/>
          </a:prstGeom>
        </p:spPr>
      </p:pic>
      <p:sp>
        <p:nvSpPr>
          <p:cNvPr id="3" name="TextBox 2"/>
          <p:cNvSpPr txBox="1"/>
          <p:nvPr/>
        </p:nvSpPr>
        <p:spPr>
          <a:xfrm>
            <a:off x="1295400" y="422373"/>
            <a:ext cx="6934200" cy="6063198"/>
          </a:xfrm>
          <a:prstGeom prst="rect">
            <a:avLst/>
          </a:prstGeom>
          <a:noFill/>
        </p:spPr>
        <p:txBody>
          <a:bodyPr wrap="square" rtlCol="0">
            <a:spAutoFit/>
          </a:bodyPr>
          <a:lstStyle/>
          <a:p>
            <a:pPr algn="ctr"/>
            <a:r>
              <a:rPr lang="en-US" sz="2800" dirty="0">
                <a:solidFill>
                  <a:prstClr val="white"/>
                </a:solidFill>
              </a:rPr>
              <a:t>Evidence and Knowledge for Strengthening Public-Private Partnerships;</a:t>
            </a:r>
          </a:p>
          <a:p>
            <a:pPr algn="ctr"/>
            <a:r>
              <a:rPr lang="en-US" sz="2800" dirty="0">
                <a:solidFill>
                  <a:prstClr val="white"/>
                </a:solidFill>
              </a:rPr>
              <a:t> Country Experiences </a:t>
            </a:r>
            <a:endParaRPr lang="en-US" sz="2800" dirty="0" smtClean="0">
              <a:solidFill>
                <a:prstClr val="white"/>
              </a:solidFill>
            </a:endParaRPr>
          </a:p>
          <a:p>
            <a:pPr algn="ctr"/>
            <a:endParaRPr lang="en-US" sz="3600" dirty="0">
              <a:solidFill>
                <a:prstClr val="white"/>
              </a:solidFill>
            </a:endParaRPr>
          </a:p>
          <a:p>
            <a:pPr lvl="0" algn="ctr"/>
            <a:r>
              <a:rPr lang="en-US" sz="2000" dirty="0">
                <a:solidFill>
                  <a:prstClr val="white"/>
                </a:solidFill>
              </a:rPr>
              <a:t>Fadi El-Jardali, MPH, PhD. </a:t>
            </a:r>
          </a:p>
          <a:p>
            <a:pPr lvl="0" algn="ctr"/>
            <a:r>
              <a:rPr lang="en-US" sz="2000" dirty="0">
                <a:solidFill>
                  <a:prstClr val="white"/>
                </a:solidFill>
              </a:rPr>
              <a:t>Professor / Chairperson</a:t>
            </a:r>
          </a:p>
          <a:p>
            <a:pPr lvl="0" algn="ctr"/>
            <a:r>
              <a:rPr lang="en-US" sz="2000" dirty="0">
                <a:solidFill>
                  <a:prstClr val="white"/>
                </a:solidFill>
              </a:rPr>
              <a:t>Director – </a:t>
            </a:r>
            <a:r>
              <a:rPr lang="en-US" sz="2000" dirty="0" smtClean="0">
                <a:solidFill>
                  <a:prstClr val="white"/>
                </a:solidFill>
              </a:rPr>
              <a:t>Knowledge to Policy (K2P) Center </a:t>
            </a:r>
            <a:endParaRPr lang="en-US" sz="2000" dirty="0">
              <a:solidFill>
                <a:prstClr val="white"/>
              </a:solidFill>
            </a:endParaRPr>
          </a:p>
          <a:p>
            <a:pPr lvl="0" algn="ctr"/>
            <a:r>
              <a:rPr lang="en-US" sz="2000" dirty="0">
                <a:solidFill>
                  <a:prstClr val="white"/>
                </a:solidFill>
              </a:rPr>
              <a:t>Co-Director – Center for Systematic Reviews in Health Policy and Systems Research (SPARK)</a:t>
            </a:r>
          </a:p>
          <a:p>
            <a:pPr lvl="0" algn="ctr"/>
            <a:r>
              <a:rPr lang="en-US" sz="2000" dirty="0">
                <a:solidFill>
                  <a:prstClr val="white"/>
                </a:solidFill>
              </a:rPr>
              <a:t>Co-Director – WHO Collaborating Center for Evidence-Informed Policy and Practice </a:t>
            </a:r>
          </a:p>
          <a:p>
            <a:pPr algn="ctr"/>
            <a:endParaRPr lang="en-US" sz="2400" dirty="0" smtClean="0">
              <a:solidFill>
                <a:prstClr val="white"/>
              </a:solidFill>
            </a:endParaRPr>
          </a:p>
          <a:p>
            <a:pPr algn="ctr"/>
            <a:r>
              <a:rPr lang="en-US" sz="2000" dirty="0" smtClean="0">
                <a:solidFill>
                  <a:prstClr val="white"/>
                </a:solidFill>
              </a:rPr>
              <a:t>American University of Beirut</a:t>
            </a:r>
          </a:p>
          <a:p>
            <a:pPr algn="ctr"/>
            <a:endParaRPr lang="en-US" sz="2400" dirty="0" smtClean="0">
              <a:solidFill>
                <a:prstClr val="white"/>
              </a:solidFill>
            </a:endParaRPr>
          </a:p>
          <a:p>
            <a:pPr algn="ctr"/>
            <a:r>
              <a:rPr lang="en-US" dirty="0" smtClean="0">
                <a:solidFill>
                  <a:prstClr val="white"/>
                </a:solidFill>
              </a:rPr>
              <a:t>November 12, 2017 </a:t>
            </a:r>
            <a:endParaRPr lang="en-US" dirty="0">
              <a:solidFill>
                <a:prstClr val="white"/>
              </a:solidFill>
            </a:endParaRPr>
          </a:p>
          <a:p>
            <a:pPr algn="ctr"/>
            <a:endParaRPr lang="en-US" sz="3600" dirty="0">
              <a:solidFill>
                <a:prstClr val="white"/>
              </a:solidFill>
            </a:endParaRPr>
          </a:p>
        </p:txBody>
      </p:sp>
    </p:spTree>
    <p:extLst>
      <p:ext uri="{BB962C8B-B14F-4D97-AF65-F5344CB8AC3E}">
        <p14:creationId xmlns:p14="http://schemas.microsoft.com/office/powerpoint/2010/main" xmlns="" val="9418501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1524000"/>
            <a:ext cx="9144000" cy="2892391"/>
          </a:xfrm>
          <a:prstGeom prst="rect">
            <a:avLst/>
          </a:prstGeom>
        </p:spPr>
        <p:txBody>
          <a:bodyPr/>
          <a:lstStyle>
            <a:lvl1pPr algn="l">
              <a:buClr>
                <a:srgbClr val="7A003C"/>
              </a:buClr>
              <a:buSzPct val="120000"/>
              <a:buFont typeface="Wingdings" pitchFamily="-107" charset="2"/>
              <a:buNone/>
              <a:defRPr sz="2400"/>
            </a:lvl1pPr>
          </a:lstStyle>
          <a:p>
            <a:pPr algn="ctr" eaLnBrk="1" hangingPunct="1">
              <a:defRPr/>
            </a:pPr>
            <a:r>
              <a:rPr lang="en-US" sz="4400" b="1" kern="0" dirty="0" smtClean="0">
                <a:solidFill>
                  <a:schemeClr val="bg1"/>
                </a:solidFill>
                <a:latin typeface="Meta Offc Pro" panose="020B0504030101020102" pitchFamily="34" charset="0"/>
                <a:ea typeface="+mj-ea"/>
                <a:cs typeface="+mj-cs"/>
              </a:rPr>
              <a:t>Case study 1: </a:t>
            </a:r>
          </a:p>
          <a:p>
            <a:pPr algn="ctr" eaLnBrk="1" hangingPunct="1">
              <a:defRPr/>
            </a:pPr>
            <a:endParaRPr lang="en-US" sz="4400" b="1" kern="0" dirty="0" smtClean="0">
              <a:solidFill>
                <a:schemeClr val="bg1"/>
              </a:solidFill>
              <a:latin typeface="Meta Offc Pro" panose="020B0504030101020102" pitchFamily="34" charset="0"/>
              <a:ea typeface="+mj-ea"/>
              <a:cs typeface="+mj-cs"/>
            </a:endParaRPr>
          </a:p>
          <a:p>
            <a:pPr algn="ctr">
              <a:defRPr/>
            </a:pPr>
            <a:r>
              <a:rPr lang="en-US" sz="3200" kern="0" dirty="0" smtClean="0">
                <a:solidFill>
                  <a:schemeClr val="bg1"/>
                </a:solidFill>
                <a:latin typeface="Meta Offc Pro" panose="020B0504030101020102" pitchFamily="34" charset="0"/>
                <a:ea typeface="+mj-ea"/>
                <a:cs typeface="+mj-cs"/>
              </a:rPr>
              <a:t>Establishing a performance-based </a:t>
            </a:r>
            <a:r>
              <a:rPr lang="en-US" sz="3200" kern="0" dirty="0">
                <a:solidFill>
                  <a:schemeClr val="bg1"/>
                </a:solidFill>
                <a:latin typeface="Meta Offc Pro" panose="020B0504030101020102" pitchFamily="34" charset="0"/>
                <a:ea typeface="+mj-ea"/>
                <a:cs typeface="+mj-cs"/>
              </a:rPr>
              <a:t>contracting model between </a:t>
            </a:r>
            <a:r>
              <a:rPr lang="en-US" sz="3200" kern="0" dirty="0" smtClean="0">
                <a:solidFill>
                  <a:schemeClr val="bg1"/>
                </a:solidFill>
                <a:latin typeface="Meta Offc Pro" panose="020B0504030101020102" pitchFamily="34" charset="0"/>
                <a:ea typeface="+mj-ea"/>
                <a:cs typeface="+mj-cs"/>
              </a:rPr>
              <a:t>Ministry </a:t>
            </a:r>
            <a:r>
              <a:rPr lang="en-US" sz="3200" kern="0" dirty="0">
                <a:solidFill>
                  <a:schemeClr val="bg1"/>
                </a:solidFill>
                <a:latin typeface="Meta Offc Pro" panose="020B0504030101020102" pitchFamily="34" charset="0"/>
                <a:ea typeface="+mj-ea"/>
                <a:cs typeface="+mj-cs"/>
              </a:rPr>
              <a:t>of Public </a:t>
            </a:r>
            <a:r>
              <a:rPr lang="en-US" sz="3200" kern="0" dirty="0" smtClean="0">
                <a:solidFill>
                  <a:schemeClr val="bg1"/>
                </a:solidFill>
                <a:latin typeface="Meta Offc Pro" panose="020B0504030101020102" pitchFamily="34" charset="0"/>
                <a:ea typeface="+mj-ea"/>
                <a:cs typeface="+mj-cs"/>
              </a:rPr>
              <a:t>Health &amp; private </a:t>
            </a:r>
            <a:r>
              <a:rPr lang="en-US" sz="3200" kern="0" dirty="0">
                <a:solidFill>
                  <a:schemeClr val="bg1"/>
                </a:solidFill>
                <a:latin typeface="Meta Offc Pro" panose="020B0504030101020102" pitchFamily="34" charset="0"/>
                <a:ea typeface="+mj-ea"/>
                <a:cs typeface="+mj-cs"/>
              </a:rPr>
              <a:t>and public hospitals in Lebanon to improve </a:t>
            </a:r>
            <a:r>
              <a:rPr lang="en-US" sz="3200" kern="0" dirty="0" smtClean="0">
                <a:solidFill>
                  <a:schemeClr val="bg1"/>
                </a:solidFill>
                <a:latin typeface="Meta Offc Pro" panose="020B0504030101020102" pitchFamily="34" charset="0"/>
                <a:ea typeface="+mj-ea"/>
                <a:cs typeface="+mj-cs"/>
              </a:rPr>
              <a:t>quality of care, patient outcome, and system performance</a:t>
            </a:r>
            <a:endParaRPr lang="en-US" sz="2800" kern="0" dirty="0" smtClean="0">
              <a:solidFill>
                <a:schemeClr val="bg1"/>
              </a:solidFill>
              <a:latin typeface="Meta Offc Pro" panose="020B0504030101020102" pitchFamily="34" charset="0"/>
              <a:ea typeface="+mj-ea"/>
              <a:cs typeface="+mj-cs"/>
            </a:endParaRPr>
          </a:p>
          <a:p>
            <a:pPr algn="ctr" eaLnBrk="1" hangingPunct="1">
              <a:defRPr/>
            </a:pPr>
            <a:endParaRPr lang="en-US" sz="2800" kern="0" dirty="0" smtClean="0">
              <a:solidFill>
                <a:schemeClr val="bg1"/>
              </a:solidFill>
              <a:latin typeface="+mj-lt"/>
              <a:ea typeface="+mj-ea"/>
              <a:cs typeface="+mj-cs"/>
            </a:endParaRPr>
          </a:p>
          <a:p>
            <a:pPr algn="ctr">
              <a:defRPr/>
            </a:pPr>
            <a:endParaRPr lang="en-US" sz="2800" kern="0" dirty="0">
              <a:solidFill>
                <a:schemeClr val="bg1"/>
              </a:solidFill>
              <a:latin typeface="+mj-lt"/>
              <a:ea typeface="ＭＳ Ｐゴシック" pitchFamily="34" charset="-128"/>
            </a:endParaRPr>
          </a:p>
          <a:p>
            <a:pPr eaLnBrk="1" hangingPunct="1">
              <a:defRPr/>
            </a:pPr>
            <a:endParaRPr lang="en-US" sz="4400" b="1" kern="0" dirty="0">
              <a:solidFill>
                <a:schemeClr val="bg1"/>
              </a:solidFill>
              <a:latin typeface="+mj-lt"/>
              <a:ea typeface="+mj-ea"/>
              <a:cs typeface="+mj-cs"/>
            </a:endParaRPr>
          </a:p>
        </p:txBody>
      </p:sp>
      <p:sp>
        <p:nvSpPr>
          <p:cNvPr id="3" name="Rectangle 2"/>
          <p:cNvSpPr/>
          <p:nvPr/>
        </p:nvSpPr>
        <p:spPr>
          <a:xfrm>
            <a:off x="609600" y="76200"/>
            <a:ext cx="6400800" cy="144780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xmlns="" val="3391173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606526" cy="4525963"/>
          </a:xfrm>
        </p:spPr>
        <p:txBody>
          <a:bodyPr>
            <a:noAutofit/>
          </a:bodyPr>
          <a:lstStyle/>
          <a:p>
            <a:pPr marL="381000" indent="-381000">
              <a:lnSpc>
                <a:spcPct val="100000"/>
              </a:lnSpc>
              <a:buClr>
                <a:srgbClr val="0B955E"/>
              </a:buClr>
              <a:buFont typeface="Meta Offc Pro" panose="020B0504030101020102" pitchFamily="34" charset="0"/>
              <a:buChar char="→"/>
            </a:pPr>
            <a:r>
              <a:rPr lang="en-US" sz="2000" dirty="0">
                <a:latin typeface="Calibri" panose="020F0502020204030204" pitchFamily="34" charset="0"/>
              </a:rPr>
              <a:t>The health care system in Lebanon is pluralistic due to the public–private mix involved in the financing and provision of health services.</a:t>
            </a:r>
          </a:p>
          <a:p>
            <a:pPr marL="381000" indent="-381000">
              <a:lnSpc>
                <a:spcPct val="100000"/>
              </a:lnSpc>
              <a:buClr>
                <a:srgbClr val="0B955E"/>
              </a:buClr>
              <a:buFont typeface="Meta Offc Pro" panose="020B0504030101020102" pitchFamily="34" charset="0"/>
              <a:buChar char="→"/>
            </a:pPr>
            <a:endParaRPr lang="en-US" sz="2000" dirty="0">
              <a:latin typeface="Calibri" panose="020F0502020204030204" pitchFamily="34" charset="0"/>
            </a:endParaRPr>
          </a:p>
          <a:p>
            <a:pPr marL="381000" indent="-381000">
              <a:lnSpc>
                <a:spcPct val="100000"/>
              </a:lnSpc>
              <a:buClr>
                <a:srgbClr val="0B955E"/>
              </a:buClr>
              <a:buFont typeface="Meta Offc Pro" panose="020B0504030101020102" pitchFamily="34" charset="0"/>
              <a:buChar char="→"/>
            </a:pPr>
            <a:r>
              <a:rPr lang="en-US" sz="2000" dirty="0">
                <a:latin typeface="Calibri" panose="020F0502020204030204" pitchFamily="34" charset="0"/>
              </a:rPr>
              <a:t>The Ministry of Public Health (MOPH) contracts with 105 private hospitals and 26 public hospitals to deliver healthcare services to uninsured citizens, thus providing hospitalization coverage to about 53% of the Lebanese population. </a:t>
            </a:r>
          </a:p>
          <a:p>
            <a:pPr marL="381000" indent="-381000">
              <a:lnSpc>
                <a:spcPct val="100000"/>
              </a:lnSpc>
              <a:buClr>
                <a:srgbClr val="0B955E"/>
              </a:buClr>
              <a:buFont typeface="Meta Offc Pro" panose="020B0504030101020102" pitchFamily="34" charset="0"/>
              <a:buChar char="→"/>
            </a:pPr>
            <a:endParaRPr lang="en-US" sz="2000" dirty="0">
              <a:latin typeface="Calibri" panose="020F0502020204030204" pitchFamily="34" charset="0"/>
            </a:endParaRPr>
          </a:p>
          <a:p>
            <a:pPr marL="381000" indent="-381000">
              <a:lnSpc>
                <a:spcPct val="100000"/>
              </a:lnSpc>
              <a:buClr>
                <a:srgbClr val="0B955E"/>
              </a:buClr>
              <a:buFont typeface="Meta Offc Pro" panose="020B0504030101020102" pitchFamily="34" charset="0"/>
              <a:buChar char="→"/>
            </a:pPr>
            <a:r>
              <a:rPr lang="en-US" sz="2000" dirty="0">
                <a:latin typeface="Calibri" panose="020F0502020204030204" pitchFamily="34" charset="0"/>
              </a:rPr>
              <a:t>The MOPH is considered the main financier of private hospitals, allocating about 64% of its total annual budget for hospitalization coverage</a:t>
            </a:r>
            <a:r>
              <a:rPr lang="en-US" sz="2400" dirty="0"/>
              <a:t>.</a:t>
            </a:r>
          </a:p>
          <a:p>
            <a:pPr marL="342900" indent="-342900">
              <a:buFont typeface="Meta Offc Pro" panose="020B0504030101020102" pitchFamily="34" charset="0"/>
              <a:buChar char="→"/>
            </a:pPr>
            <a:endParaRPr lang="en-US" sz="2000" dirty="0"/>
          </a:p>
          <a:p>
            <a:pPr marL="342900" indent="-342900">
              <a:buFont typeface="Meta Offc Pro" panose="020B0504030101020102" pitchFamily="34" charset="0"/>
              <a:buChar char="→"/>
            </a:pPr>
            <a:endParaRPr lang="en-US" sz="2400" dirty="0"/>
          </a:p>
          <a:p>
            <a:pPr marL="342900" indent="-342900">
              <a:buFont typeface="Meta Offc Pro" panose="020B0504030101020102" pitchFamily="34" charset="0"/>
              <a:buChar char="→"/>
            </a:pPr>
            <a:endParaRPr lang="en-US" sz="2000" dirty="0"/>
          </a:p>
          <a:p>
            <a:pPr marL="342900" indent="-342900">
              <a:buFont typeface="Meta Offc Pro" panose="020B0504030101020102" pitchFamily="34" charset="0"/>
              <a:buChar char="→"/>
            </a:pPr>
            <a:endParaRPr lang="en-US" sz="2000" dirty="0"/>
          </a:p>
          <a:p>
            <a:endParaRPr lang="en-US" sz="2400" dirty="0">
              <a:latin typeface="Meta Offc Pro" panose="020B0504030101020102" pitchFamily="34" charset="0"/>
            </a:endParaRPr>
          </a:p>
          <a:p>
            <a:pPr marL="342900" indent="-342900">
              <a:buFont typeface="Meta Offc Pro" panose="020B0504030101020102" pitchFamily="34" charset="0"/>
              <a:buChar char="→"/>
            </a:pPr>
            <a:endParaRPr lang="en-US" sz="2400" dirty="0">
              <a:latin typeface="Meta Offc Pro" panose="020B0504030101020102" pitchFamily="34" charset="0"/>
            </a:endParaRPr>
          </a:p>
        </p:txBody>
      </p:sp>
      <p:sp>
        <p:nvSpPr>
          <p:cNvPr id="4" name="Rectangle 3"/>
          <p:cNvSpPr/>
          <p:nvPr/>
        </p:nvSpPr>
        <p:spPr>
          <a:xfrm>
            <a:off x="3101975" y="0"/>
            <a:ext cx="6042025" cy="441325"/>
          </a:xfrm>
          <a:prstGeom prst="rect">
            <a:avLst/>
          </a:prstGeom>
          <a:solidFill>
            <a:srgbClr val="8EC6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nvGrpSpPr>
          <p:cNvPr id="5" name="Group 20"/>
          <p:cNvGrpSpPr>
            <a:grpSpLocks/>
          </p:cNvGrpSpPr>
          <p:nvPr/>
        </p:nvGrpSpPr>
        <p:grpSpPr bwMode="auto">
          <a:xfrm>
            <a:off x="0" y="0"/>
            <a:ext cx="3429000" cy="441325"/>
            <a:chOff x="0" y="0"/>
            <a:chExt cx="3102013" cy="441960"/>
          </a:xfrm>
        </p:grpSpPr>
        <p:sp>
          <p:nvSpPr>
            <p:cNvPr id="6" name="Rectangle 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endParaRPr>
          </a:p>
        </p:txBody>
      </p:sp>
      <p:pic>
        <p:nvPicPr>
          <p:cNvPr id="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4"/>
          <p:cNvPicPr>
            <a:picLocks noChangeAspect="1"/>
          </p:cNvPicPr>
          <p:nvPr/>
        </p:nvPicPr>
        <p:blipFill>
          <a:blip r:embed="rId3" cstate="print">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grpSp>
        <p:nvGrpSpPr>
          <p:cNvPr id="12" name="Group 11"/>
          <p:cNvGrpSpPr/>
          <p:nvPr/>
        </p:nvGrpSpPr>
        <p:grpSpPr>
          <a:xfrm>
            <a:off x="0" y="0"/>
            <a:ext cx="9144000" cy="587375"/>
            <a:chOff x="0" y="0"/>
            <a:chExt cx="9144000" cy="587375"/>
          </a:xfrm>
        </p:grpSpPr>
        <p:grpSp>
          <p:nvGrpSpPr>
            <p:cNvPr id="13" name="Group 20"/>
            <p:cNvGrpSpPr>
              <a:grpSpLocks/>
            </p:cNvGrpSpPr>
            <p:nvPr/>
          </p:nvGrpSpPr>
          <p:grpSpPr bwMode="auto">
            <a:xfrm>
              <a:off x="0" y="0"/>
              <a:ext cx="3429000" cy="441325"/>
              <a:chOff x="0" y="0"/>
              <a:chExt cx="3102013" cy="441960"/>
            </a:xfrm>
          </p:grpSpPr>
          <p:sp>
            <p:nvSpPr>
              <p:cNvPr id="22" name="Rectangle 2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3" name="Rectangle 2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5" name="Group 14"/>
            <p:cNvGrpSpPr/>
            <p:nvPr/>
          </p:nvGrpSpPr>
          <p:grpSpPr>
            <a:xfrm>
              <a:off x="0" y="0"/>
              <a:ext cx="3429000" cy="441960"/>
              <a:chOff x="0" y="0"/>
              <a:chExt cx="3429000" cy="441960"/>
            </a:xfrm>
          </p:grpSpPr>
          <p:grpSp>
            <p:nvGrpSpPr>
              <p:cNvPr id="17" name="Group 16"/>
              <p:cNvGrpSpPr/>
              <p:nvPr/>
            </p:nvGrpSpPr>
            <p:grpSpPr>
              <a:xfrm>
                <a:off x="0" y="0"/>
                <a:ext cx="3429000" cy="441960"/>
                <a:chOff x="0" y="0"/>
                <a:chExt cx="3102013" cy="441960"/>
              </a:xfrm>
            </p:grpSpPr>
            <p:sp>
              <p:nvSpPr>
                <p:cNvPr id="20" name="Rectangle 1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Rectangle 2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8" name="Picture 1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9" name="Picture 1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6" name="Rectangle 1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4" name="Group 23"/>
          <p:cNvGrpSpPr/>
          <p:nvPr/>
        </p:nvGrpSpPr>
        <p:grpSpPr>
          <a:xfrm>
            <a:off x="0" y="0"/>
            <a:ext cx="9144000" cy="587375"/>
            <a:chOff x="0" y="0"/>
            <a:chExt cx="9144000" cy="587375"/>
          </a:xfrm>
        </p:grpSpPr>
        <p:grpSp>
          <p:nvGrpSpPr>
            <p:cNvPr id="26" name="Group 20"/>
            <p:cNvGrpSpPr>
              <a:grpSpLocks/>
            </p:cNvGrpSpPr>
            <p:nvPr/>
          </p:nvGrpSpPr>
          <p:grpSpPr bwMode="auto">
            <a:xfrm>
              <a:off x="0" y="0"/>
              <a:ext cx="3429000" cy="441325"/>
              <a:chOff x="0" y="0"/>
              <a:chExt cx="3102013" cy="441960"/>
            </a:xfrm>
          </p:grpSpPr>
          <p:sp>
            <p:nvSpPr>
              <p:cNvPr id="35" name="Rectangle 3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6" name="Rectangle 3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8" name="Group 27"/>
            <p:cNvGrpSpPr/>
            <p:nvPr/>
          </p:nvGrpSpPr>
          <p:grpSpPr>
            <a:xfrm>
              <a:off x="0" y="0"/>
              <a:ext cx="3429000" cy="441960"/>
              <a:chOff x="0" y="0"/>
              <a:chExt cx="3429000" cy="441960"/>
            </a:xfrm>
          </p:grpSpPr>
          <p:grpSp>
            <p:nvGrpSpPr>
              <p:cNvPr id="30" name="Group 29"/>
              <p:cNvGrpSpPr/>
              <p:nvPr/>
            </p:nvGrpSpPr>
            <p:grpSpPr>
              <a:xfrm>
                <a:off x="0" y="0"/>
                <a:ext cx="3429000" cy="441960"/>
                <a:chOff x="0" y="0"/>
                <a:chExt cx="3102013" cy="441960"/>
              </a:xfrm>
            </p:grpSpPr>
            <p:sp>
              <p:nvSpPr>
                <p:cNvPr id="33" name="Rectangle 3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1" name="Picture 3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2" name="Picture 3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9" name="Rectangle 2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7" name="Group 36"/>
          <p:cNvGrpSpPr/>
          <p:nvPr/>
        </p:nvGrpSpPr>
        <p:grpSpPr>
          <a:xfrm>
            <a:off x="0" y="0"/>
            <a:ext cx="9144000" cy="587375"/>
            <a:chOff x="0" y="0"/>
            <a:chExt cx="9144000" cy="587375"/>
          </a:xfrm>
        </p:grpSpPr>
        <p:grpSp>
          <p:nvGrpSpPr>
            <p:cNvPr id="38" name="Group 20"/>
            <p:cNvGrpSpPr>
              <a:grpSpLocks/>
            </p:cNvGrpSpPr>
            <p:nvPr/>
          </p:nvGrpSpPr>
          <p:grpSpPr bwMode="auto">
            <a:xfrm>
              <a:off x="0" y="0"/>
              <a:ext cx="3429000" cy="441325"/>
              <a:chOff x="0" y="0"/>
              <a:chExt cx="3102013" cy="441960"/>
            </a:xfrm>
          </p:grpSpPr>
          <p:sp>
            <p:nvSpPr>
              <p:cNvPr id="47" name="Rectangle 4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8" name="Rectangle 4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0" name="Group 39"/>
            <p:cNvGrpSpPr/>
            <p:nvPr/>
          </p:nvGrpSpPr>
          <p:grpSpPr>
            <a:xfrm>
              <a:off x="0" y="0"/>
              <a:ext cx="3429000" cy="441960"/>
              <a:chOff x="0" y="0"/>
              <a:chExt cx="3429000" cy="441960"/>
            </a:xfrm>
          </p:grpSpPr>
          <p:grpSp>
            <p:nvGrpSpPr>
              <p:cNvPr id="42" name="Group 41"/>
              <p:cNvGrpSpPr/>
              <p:nvPr/>
            </p:nvGrpSpPr>
            <p:grpSpPr>
              <a:xfrm>
                <a:off x="0" y="0"/>
                <a:ext cx="3429000" cy="441960"/>
                <a:chOff x="0" y="0"/>
                <a:chExt cx="3102013" cy="441960"/>
              </a:xfrm>
            </p:grpSpPr>
            <p:sp>
              <p:nvSpPr>
                <p:cNvPr id="45" name="Rectangle 4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ectangle 45"/>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3" name="Picture 42"/>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4" name="Picture 43"/>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1" name="Rectangle 4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9" name="Group 48"/>
          <p:cNvGrpSpPr/>
          <p:nvPr/>
        </p:nvGrpSpPr>
        <p:grpSpPr>
          <a:xfrm>
            <a:off x="0" y="0"/>
            <a:ext cx="9144000" cy="587375"/>
            <a:chOff x="0" y="0"/>
            <a:chExt cx="9144000" cy="587375"/>
          </a:xfrm>
        </p:grpSpPr>
        <p:grpSp>
          <p:nvGrpSpPr>
            <p:cNvPr id="50" name="Group 20"/>
            <p:cNvGrpSpPr>
              <a:grpSpLocks/>
            </p:cNvGrpSpPr>
            <p:nvPr/>
          </p:nvGrpSpPr>
          <p:grpSpPr bwMode="auto">
            <a:xfrm>
              <a:off x="0" y="0"/>
              <a:ext cx="3429000" cy="441325"/>
              <a:chOff x="0" y="0"/>
              <a:chExt cx="3102013" cy="441960"/>
            </a:xfrm>
          </p:grpSpPr>
          <p:sp>
            <p:nvSpPr>
              <p:cNvPr id="59" name="Rectangle 5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Rectangle 5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2" name="Group 51"/>
            <p:cNvGrpSpPr/>
            <p:nvPr/>
          </p:nvGrpSpPr>
          <p:grpSpPr>
            <a:xfrm>
              <a:off x="0" y="0"/>
              <a:ext cx="3429000" cy="441960"/>
              <a:chOff x="0" y="0"/>
              <a:chExt cx="3429000" cy="441960"/>
            </a:xfrm>
          </p:grpSpPr>
          <p:grpSp>
            <p:nvGrpSpPr>
              <p:cNvPr id="54" name="Group 53"/>
              <p:cNvGrpSpPr/>
              <p:nvPr/>
            </p:nvGrpSpPr>
            <p:grpSpPr>
              <a:xfrm>
                <a:off x="0" y="0"/>
                <a:ext cx="3429000" cy="441960"/>
                <a:chOff x="0" y="0"/>
                <a:chExt cx="3102013" cy="441960"/>
              </a:xfrm>
            </p:grpSpPr>
            <p:sp>
              <p:nvSpPr>
                <p:cNvPr id="57" name="Rectangle 5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Rectangle 5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5" name="Picture 5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6" name="Picture 5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3" name="Rectangle 5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2" name="Group 20"/>
          <p:cNvGrpSpPr>
            <a:grpSpLocks/>
          </p:cNvGrpSpPr>
          <p:nvPr/>
        </p:nvGrpSpPr>
        <p:grpSpPr bwMode="auto">
          <a:xfrm>
            <a:off x="0" y="0"/>
            <a:ext cx="3429000" cy="441325"/>
            <a:chOff x="0" y="0"/>
            <a:chExt cx="3102013" cy="441960"/>
          </a:xfrm>
        </p:grpSpPr>
        <p:sp>
          <p:nvSpPr>
            <p:cNvPr id="63" name="Rectangle 6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4" name="Rectangle 6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6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66"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7"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8" name="TextBox 67"/>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69" name="Rectangle 2"/>
          <p:cNvSpPr>
            <a:spLocks noGrp="1" noChangeArrowheads="1"/>
          </p:cNvSpPr>
          <p:nvPr>
            <p:ph type="title"/>
          </p:nvPr>
        </p:nvSpPr>
        <p:spPr>
          <a:xfrm>
            <a:off x="127000" y="926052"/>
            <a:ext cx="3073400" cy="2960148"/>
          </a:xfrm>
        </p:spPr>
        <p:txBody>
          <a:bodyPr/>
          <a:lstStyle/>
          <a:p>
            <a:pPr eaLnBrk="1" hangingPunct="1"/>
            <a:r>
              <a:rPr lang="en-US" altLang="en-US" sz="4000" dirty="0" smtClean="0">
                <a:latin typeface="Calibri" panose="020F0502020204030204" pitchFamily="34" charset="0"/>
              </a:rPr>
              <a:t>Context</a:t>
            </a:r>
          </a:p>
        </p:txBody>
      </p:sp>
    </p:spTree>
    <p:extLst>
      <p:ext uri="{BB962C8B-B14F-4D97-AF65-F5344CB8AC3E}">
        <p14:creationId xmlns:p14="http://schemas.microsoft.com/office/powerpoint/2010/main" xmlns="" val="4082568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67" y="495869"/>
            <a:ext cx="8229600" cy="1143000"/>
          </a:xfrm>
        </p:spPr>
        <p:txBody>
          <a:bodyPr/>
          <a:lstStyle/>
          <a:p>
            <a:pPr algn="ctr"/>
            <a:r>
              <a:rPr lang="en-US" dirty="0" smtClean="0"/>
              <a:t>Hospital Contracting Reforms</a:t>
            </a:r>
            <a:endParaRPr lang="en-US" dirty="0"/>
          </a:p>
        </p:txBody>
      </p:sp>
      <p:sp>
        <p:nvSpPr>
          <p:cNvPr id="5" name="Rectangle 4"/>
          <p:cNvSpPr/>
          <p:nvPr/>
        </p:nvSpPr>
        <p:spPr>
          <a:xfrm>
            <a:off x="685808" y="3610957"/>
            <a:ext cx="8420100" cy="3247043"/>
          </a:xfrm>
          <a:prstGeom prst="rect">
            <a:avLst/>
          </a:prstGeom>
        </p:spPr>
        <p:txBody>
          <a:bodyPr wrap="square">
            <a:spAutoFit/>
          </a:bodyPr>
          <a:lstStyle/>
          <a:p>
            <a:pPr marL="342900" lvl="1" indent="-342900">
              <a:lnSpc>
                <a:spcPct val="110000"/>
              </a:lnSpc>
              <a:spcBef>
                <a:spcPct val="20000"/>
              </a:spcBef>
              <a:buClr>
                <a:srgbClr val="0B955E"/>
              </a:buClr>
              <a:buFont typeface="Meta Offc Pro" panose="020B0504030101020102" pitchFamily="34" charset="0"/>
              <a:buChar char="→"/>
            </a:pPr>
            <a:endParaRPr lang="en-US" dirty="0"/>
          </a:p>
          <a:p>
            <a:pPr marL="342900" lvl="1" indent="-342900">
              <a:lnSpc>
                <a:spcPct val="110000"/>
              </a:lnSpc>
              <a:spcBef>
                <a:spcPct val="20000"/>
              </a:spcBef>
              <a:buClr>
                <a:srgbClr val="0B955E"/>
              </a:buClr>
              <a:buFont typeface="Meta Offc Pro" panose="020B0504030101020102" pitchFamily="34" charset="0"/>
              <a:buChar char="→"/>
            </a:pPr>
            <a:r>
              <a:rPr lang="en-US" dirty="0" smtClean="0"/>
              <a:t>In </a:t>
            </a:r>
            <a:r>
              <a:rPr lang="en-US" dirty="0"/>
              <a:t>2001, accreditation system was introduced and was linked to reimbursement rate for hospitals. The accreditation- reimbursement link was evaluated and found to be inappropriate</a:t>
            </a:r>
            <a:r>
              <a:rPr lang="en-US" dirty="0" smtClean="0"/>
              <a:t>.</a:t>
            </a:r>
          </a:p>
          <a:p>
            <a:pPr marL="342900" lvl="1" indent="-342900">
              <a:lnSpc>
                <a:spcPct val="110000"/>
              </a:lnSpc>
              <a:spcBef>
                <a:spcPct val="20000"/>
              </a:spcBef>
              <a:buClr>
                <a:srgbClr val="0B955E"/>
              </a:buClr>
              <a:buFont typeface="Meta Offc Pro" panose="020B0504030101020102" pitchFamily="34" charset="0"/>
              <a:buChar char="→"/>
            </a:pPr>
            <a:endParaRPr lang="en-US" dirty="0"/>
          </a:p>
          <a:p>
            <a:pPr marL="342900" lvl="1" indent="-342900">
              <a:lnSpc>
                <a:spcPct val="110000"/>
              </a:lnSpc>
              <a:spcBef>
                <a:spcPct val="20000"/>
              </a:spcBef>
              <a:buClr>
                <a:srgbClr val="0B955E"/>
              </a:buClr>
              <a:buFont typeface="Meta Offc Pro" panose="020B0504030101020102" pitchFamily="34" charset="0"/>
              <a:buChar char="→"/>
            </a:pPr>
            <a:r>
              <a:rPr lang="en-US" dirty="0" smtClean="0"/>
              <a:t>In </a:t>
            </a:r>
            <a:r>
              <a:rPr lang="en-US" dirty="0"/>
              <a:t>2014, the MOPH </a:t>
            </a:r>
            <a:r>
              <a:rPr lang="en-US" dirty="0" smtClean="0"/>
              <a:t>implemented </a:t>
            </a:r>
            <a:r>
              <a:rPr lang="en-US" dirty="0"/>
              <a:t>a new reimbursement formula that is based not only on accreditation but also on additional criteria / </a:t>
            </a:r>
            <a:r>
              <a:rPr lang="en-US" dirty="0" smtClean="0"/>
              <a:t>indicators.</a:t>
            </a:r>
            <a:r>
              <a:rPr lang="en-US" dirty="0"/>
              <a:t> </a:t>
            </a:r>
            <a:r>
              <a:rPr lang="en-US" b="1" dirty="0" smtClean="0"/>
              <a:t>However </a:t>
            </a:r>
            <a:r>
              <a:rPr lang="en-US" b="1" dirty="0"/>
              <a:t>there is a risk that this arrangement may not reflect hospital’s actual performance and not be optimal for improving patient outcomes. </a:t>
            </a:r>
          </a:p>
          <a:p>
            <a:pPr marL="1200150" lvl="2" indent="-285750">
              <a:buFont typeface="Arial" charset="0"/>
              <a:buChar char="•"/>
            </a:pPr>
            <a:endParaRPr lang="en-US" sz="1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457467" y="1281677"/>
            <a:ext cx="6705600" cy="2428315"/>
          </a:xfrm>
        </p:spPr>
      </p:pic>
      <p:grpSp>
        <p:nvGrpSpPr>
          <p:cNvPr id="6" name="Group 20"/>
          <p:cNvGrpSpPr>
            <a:grpSpLocks/>
          </p:cNvGrpSpPr>
          <p:nvPr/>
        </p:nvGrpSpPr>
        <p:grpSpPr bwMode="auto">
          <a:xfrm>
            <a:off x="0" y="0"/>
            <a:ext cx="3429000" cy="441325"/>
            <a:chOff x="0" y="0"/>
            <a:chExt cx="3102013" cy="441960"/>
          </a:xfrm>
        </p:grpSpPr>
        <p:sp>
          <p:nvSpPr>
            <p:cNvPr id="8" name="Rectangle 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Rectangle 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0"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TextBox 11"/>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1857211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nSpc>
                <a:spcPct val="150000"/>
              </a:lnSpc>
              <a:buClr>
                <a:srgbClr val="0B955E"/>
              </a:buClr>
            </a:pPr>
            <a:r>
              <a:rPr lang="en-US" sz="2000" dirty="0" smtClean="0">
                <a:latin typeface="Calibri" panose="020F0502020204030204" pitchFamily="34" charset="0"/>
              </a:rPr>
              <a:t>Performance-based Contracting  is currently a  priority for the MOPH in Lebanon:</a:t>
            </a:r>
          </a:p>
          <a:p>
            <a:pPr>
              <a:lnSpc>
                <a:spcPct val="150000"/>
              </a:lnSpc>
              <a:buClr>
                <a:srgbClr val="0B955E"/>
              </a:buClr>
            </a:pPr>
            <a:endParaRPr lang="en-US" sz="2000" dirty="0" smtClean="0">
              <a:latin typeface="Calibri" panose="020F0502020204030204" pitchFamily="34" charset="0"/>
            </a:endParaRPr>
          </a:p>
          <a:p>
            <a:pPr marL="381000" indent="-381000">
              <a:lnSpc>
                <a:spcPct val="150000"/>
              </a:lnSpc>
              <a:buClr>
                <a:srgbClr val="0B955E"/>
              </a:buClr>
              <a:buFont typeface="Meta Offc Pro" panose="020B0504030101020102" pitchFamily="34" charset="0"/>
              <a:buChar char="→"/>
            </a:pPr>
            <a:r>
              <a:rPr lang="en-US" sz="2000" dirty="0" smtClean="0">
                <a:latin typeface="Calibri" panose="020F0502020204030204" pitchFamily="34" charset="0"/>
              </a:rPr>
              <a:t>Establishment of a </a:t>
            </a:r>
            <a:r>
              <a:rPr lang="en-US" sz="2000" dirty="0">
                <a:latin typeface="Calibri" panose="020F0502020204030204" pitchFamily="34" charset="0"/>
              </a:rPr>
              <a:t>reimbursement model fully based on performance indicators to include higher payments for hospitals with higher quality of care and better health outcomes</a:t>
            </a:r>
            <a:r>
              <a:rPr lang="en-US" sz="2000" dirty="0" smtClean="0">
                <a:latin typeface="Calibri" panose="020F0502020204030204" pitchFamily="34" charset="0"/>
              </a:rPr>
              <a:t>.</a:t>
            </a:r>
          </a:p>
          <a:p>
            <a:pPr marL="381000" indent="-381000">
              <a:lnSpc>
                <a:spcPct val="150000"/>
              </a:lnSpc>
              <a:buClr>
                <a:srgbClr val="0B955E"/>
              </a:buClr>
              <a:buFont typeface="Meta Offc Pro" panose="020B0504030101020102" pitchFamily="34" charset="0"/>
              <a:buChar char="→"/>
            </a:pPr>
            <a:endParaRPr lang="en-US" sz="2000" dirty="0" smtClean="0">
              <a:latin typeface="Calibri" panose="020F0502020204030204" pitchFamily="34" charset="0"/>
            </a:endParaRPr>
          </a:p>
          <a:p>
            <a:pPr marL="381000" indent="-381000">
              <a:lnSpc>
                <a:spcPct val="150000"/>
              </a:lnSpc>
              <a:buClr>
                <a:srgbClr val="0B955E"/>
              </a:buClr>
              <a:buFont typeface="Meta Offc Pro" panose="020B0504030101020102" pitchFamily="34" charset="0"/>
              <a:buChar char="→"/>
            </a:pPr>
            <a:r>
              <a:rPr lang="en-US" sz="2000" dirty="0">
                <a:latin typeface="Calibri" panose="020F0502020204030204" pitchFamily="34" charset="0"/>
              </a:rPr>
              <a:t>Performance-based c</a:t>
            </a:r>
            <a:r>
              <a:rPr lang="en-US" sz="2000" dirty="0" smtClean="0">
                <a:latin typeface="Calibri" panose="020F0502020204030204" pitchFamily="34" charset="0"/>
              </a:rPr>
              <a:t>ontracting is a form of pay for performance (P4P).</a:t>
            </a:r>
          </a:p>
          <a:p>
            <a:pPr marL="381000" indent="-381000">
              <a:lnSpc>
                <a:spcPct val="150000"/>
              </a:lnSpc>
              <a:buClr>
                <a:srgbClr val="0B955E"/>
              </a:buClr>
              <a:buFont typeface="Meta Offc Pro" panose="020B0504030101020102" pitchFamily="34" charset="0"/>
              <a:buChar char="→"/>
            </a:pPr>
            <a:endParaRPr lang="en-US" sz="1800" dirty="0" smtClean="0">
              <a:latin typeface="Calibri" panose="020F0502020204030204" pitchFamily="34" charset="0"/>
            </a:endParaRPr>
          </a:p>
        </p:txBody>
      </p:sp>
      <p:sp>
        <p:nvSpPr>
          <p:cNvPr id="5" name="Title 1"/>
          <p:cNvSpPr>
            <a:spLocks noGrp="1"/>
          </p:cNvSpPr>
          <p:nvPr>
            <p:ph type="title"/>
          </p:nvPr>
        </p:nvSpPr>
        <p:spPr>
          <a:xfrm>
            <a:off x="127000" y="926052"/>
            <a:ext cx="3073400" cy="2960148"/>
          </a:xfrm>
        </p:spPr>
        <p:txBody>
          <a:bodyPr>
            <a:normAutofit/>
          </a:bodyPr>
          <a:lstStyle/>
          <a:p>
            <a:r>
              <a:rPr lang="en-US" altLang="en-US" dirty="0"/>
              <a:t>Hospital Contracting Reforms</a:t>
            </a:r>
            <a:endParaRPr lang="en-US" altLang="en-US" dirty="0" smtClean="0"/>
          </a:p>
        </p:txBody>
      </p:sp>
      <p:grpSp>
        <p:nvGrpSpPr>
          <p:cNvPr id="4" name="Group 20"/>
          <p:cNvGrpSpPr>
            <a:grpSpLocks/>
          </p:cNvGrpSpPr>
          <p:nvPr/>
        </p:nvGrpSpPr>
        <p:grpSpPr bwMode="auto">
          <a:xfrm>
            <a:off x="0" y="0"/>
            <a:ext cx="3429000" cy="441325"/>
            <a:chOff x="0" y="0"/>
            <a:chExt cx="3102013" cy="441960"/>
          </a:xfrm>
        </p:grpSpPr>
        <p:sp>
          <p:nvSpPr>
            <p:cNvPr id="6" name="Rectangle 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8"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26802946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606526" cy="5442474"/>
          </a:xfrm>
        </p:spPr>
        <p:txBody>
          <a:bodyPr>
            <a:normAutofit fontScale="40000" lnSpcReduction="20000"/>
          </a:bodyPr>
          <a:lstStyle/>
          <a:p>
            <a:pPr marL="457200" indent="-457200">
              <a:buClr>
                <a:srgbClr val="0B955E"/>
              </a:buClr>
              <a:buFont typeface="Meta Offc Pro" panose="020B0504030101020102" pitchFamily="34" charset="0"/>
              <a:buChar char="→"/>
              <a:defRPr/>
            </a:pPr>
            <a:r>
              <a:rPr lang="en-US" sz="5000" dirty="0"/>
              <a:t>P4P is defined as the “transfer of money or material goods conditional on taking a measurable action or achieving a predetermined performance target” (</a:t>
            </a:r>
            <a:r>
              <a:rPr lang="en-US" sz="5000" dirty="0" err="1"/>
              <a:t>Eichler</a:t>
            </a:r>
            <a:r>
              <a:rPr lang="en-US" sz="5000" dirty="0"/>
              <a:t> 2006</a:t>
            </a:r>
            <a:r>
              <a:rPr lang="en-US" sz="5000" dirty="0" smtClean="0"/>
              <a:t>).</a:t>
            </a:r>
          </a:p>
          <a:p>
            <a:pPr marL="457200" indent="-457200" algn="just">
              <a:buClr>
                <a:srgbClr val="0B955E"/>
              </a:buClr>
              <a:buFont typeface="Meta Offc Pro" panose="020B0504030101020102" pitchFamily="34" charset="0"/>
              <a:buChar char="→"/>
              <a:defRPr/>
            </a:pPr>
            <a:endParaRPr lang="en-US" sz="5000" dirty="0"/>
          </a:p>
          <a:p>
            <a:pPr marL="457200" indent="-457200">
              <a:buClr>
                <a:srgbClr val="0B955E"/>
              </a:buClr>
              <a:buFont typeface="Meta Offc Pro" panose="020B0504030101020102" pitchFamily="34" charset="0"/>
              <a:buChar char="→"/>
              <a:defRPr/>
            </a:pPr>
            <a:r>
              <a:rPr lang="en-US" sz="5000" dirty="0"/>
              <a:t>While some arrangements allow that providers </a:t>
            </a:r>
            <a:r>
              <a:rPr lang="en-US" sz="5000" dirty="0" smtClean="0"/>
              <a:t>get paid </a:t>
            </a:r>
            <a:r>
              <a:rPr lang="en-US" sz="5000" dirty="0"/>
              <a:t>equally regardless of the quality of care they are providing, pay-for-performance adjusts the fee-for-service model to include higher payments for higher quality care</a:t>
            </a:r>
            <a:r>
              <a:rPr lang="en-US" sz="5000" dirty="0" smtClean="0"/>
              <a:t>.</a:t>
            </a:r>
            <a:endParaRPr lang="en-US" sz="5000" dirty="0"/>
          </a:p>
          <a:p>
            <a:pPr algn="just" eaLnBrk="1" fontAlgn="auto" hangingPunct="1">
              <a:spcAft>
                <a:spcPts val="0"/>
              </a:spcAft>
              <a:buClr>
                <a:srgbClr val="0B955E"/>
              </a:buClr>
              <a:defRPr/>
            </a:pPr>
            <a:endParaRPr lang="en-US" sz="5000" dirty="0"/>
          </a:p>
          <a:p>
            <a:pPr marL="457200" indent="-457200">
              <a:buClr>
                <a:srgbClr val="0B955E"/>
              </a:buClr>
              <a:buFont typeface="Meta Offc Pro" panose="020B0504030101020102" pitchFamily="34" charset="0"/>
              <a:buChar char="→"/>
              <a:defRPr/>
            </a:pPr>
            <a:r>
              <a:rPr lang="en-US" sz="5000" dirty="0" smtClean="0"/>
              <a:t>P4P </a:t>
            </a:r>
            <a:r>
              <a:rPr lang="en-US" sz="5000" dirty="0"/>
              <a:t>is increasingly being used to drive improvements in health care quality and safety.</a:t>
            </a:r>
          </a:p>
          <a:p>
            <a:pPr marL="457200" indent="-457200" eaLnBrk="1" fontAlgn="auto" hangingPunct="1">
              <a:spcAft>
                <a:spcPts val="0"/>
              </a:spcAft>
              <a:buClr>
                <a:srgbClr val="0B955E"/>
              </a:buClr>
              <a:buFont typeface="Meta Offc Pro" panose="020B0504030101020102" pitchFamily="34" charset="0"/>
              <a:buChar char="→"/>
              <a:defRPr/>
            </a:pPr>
            <a:endParaRPr lang="en-US" sz="5000" dirty="0" smtClean="0"/>
          </a:p>
          <a:p>
            <a:pPr marL="457200" indent="-457200" eaLnBrk="1" fontAlgn="auto" hangingPunct="1">
              <a:spcAft>
                <a:spcPts val="0"/>
              </a:spcAft>
              <a:buClr>
                <a:srgbClr val="0B955E"/>
              </a:buClr>
              <a:buFont typeface="Meta Offc Pro" panose="020B0504030101020102" pitchFamily="34" charset="0"/>
              <a:buChar char="→"/>
              <a:defRPr/>
            </a:pPr>
            <a:r>
              <a:rPr lang="en-US" sz="5000" dirty="0" smtClean="0"/>
              <a:t>Pay-for-performance programs </a:t>
            </a:r>
            <a:r>
              <a:rPr lang="en-US" sz="5000" dirty="0"/>
              <a:t>are being implemented in a growing number of developed countries, including the United States (US), United Kingdom (UK), Canada, Australia, New Zealand, and in a number of developing countries including now Qatar</a:t>
            </a:r>
            <a:r>
              <a:rPr lang="en-US" sz="5000" dirty="0" smtClean="0"/>
              <a:t>.</a:t>
            </a:r>
          </a:p>
          <a:p>
            <a:pPr marL="457200" indent="-457200" eaLnBrk="1" fontAlgn="auto" hangingPunct="1">
              <a:spcAft>
                <a:spcPts val="0"/>
              </a:spcAft>
              <a:buClr>
                <a:srgbClr val="0B955E"/>
              </a:buClr>
              <a:buFont typeface="Meta Offc Pro" panose="020B0504030101020102" pitchFamily="34" charset="0"/>
              <a:buChar char="→"/>
              <a:defRPr/>
            </a:pPr>
            <a:endParaRPr lang="en-US" sz="3300" dirty="0"/>
          </a:p>
          <a:p>
            <a:pPr marL="457200" indent="-457200">
              <a:buClr>
                <a:srgbClr val="0B955E"/>
              </a:buClr>
              <a:buFont typeface="Meta Offc Pro" panose="020B0504030101020102" pitchFamily="34" charset="0"/>
              <a:buChar char="→"/>
              <a:defRPr/>
            </a:pPr>
            <a:endParaRPr lang="en-US" sz="3300" dirty="0"/>
          </a:p>
          <a:p>
            <a:pPr>
              <a:buClr>
                <a:srgbClr val="0B955E"/>
              </a:buClr>
              <a:defRPr/>
            </a:pPr>
            <a:endParaRPr lang="en-US" sz="3300" dirty="0" smtClean="0"/>
          </a:p>
        </p:txBody>
      </p:sp>
      <p:sp>
        <p:nvSpPr>
          <p:cNvPr id="5" name="Title 1"/>
          <p:cNvSpPr>
            <a:spLocks noGrp="1"/>
          </p:cNvSpPr>
          <p:nvPr>
            <p:ph type="title"/>
          </p:nvPr>
        </p:nvSpPr>
        <p:spPr>
          <a:xfrm>
            <a:off x="127000" y="926052"/>
            <a:ext cx="3073400" cy="2960148"/>
          </a:xfrm>
        </p:spPr>
        <p:txBody>
          <a:bodyPr>
            <a:normAutofit/>
          </a:bodyPr>
          <a:lstStyle/>
          <a:p>
            <a:pPr eaLnBrk="1" hangingPunct="1"/>
            <a:r>
              <a:rPr lang="en-US" altLang="en-US" dirty="0" smtClean="0"/>
              <a:t>Pay for Performance (P4P) </a:t>
            </a:r>
            <a:br>
              <a:rPr lang="en-US" altLang="en-US" dirty="0" smtClean="0"/>
            </a:br>
            <a:endParaRPr lang="en-US" altLang="en-US" dirty="0" smtClean="0"/>
          </a:p>
        </p:txBody>
      </p:sp>
      <p:grpSp>
        <p:nvGrpSpPr>
          <p:cNvPr id="4" name="Group 20"/>
          <p:cNvGrpSpPr>
            <a:grpSpLocks/>
          </p:cNvGrpSpPr>
          <p:nvPr/>
        </p:nvGrpSpPr>
        <p:grpSpPr bwMode="auto">
          <a:xfrm>
            <a:off x="0" y="0"/>
            <a:ext cx="3429000" cy="441325"/>
            <a:chOff x="0" y="0"/>
            <a:chExt cx="3102013" cy="441960"/>
          </a:xfrm>
        </p:grpSpPr>
        <p:sp>
          <p:nvSpPr>
            <p:cNvPr id="6" name="Rectangle 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Rectangle 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8"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3130589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1005235"/>
            <a:ext cx="5181600" cy="718074"/>
          </a:xfrm>
        </p:spPr>
        <p:txBody>
          <a:bodyPr>
            <a:noAutofit/>
          </a:bodyPr>
          <a:lstStyle/>
          <a:p>
            <a:pPr>
              <a:buClr>
                <a:srgbClr val="0B955E"/>
              </a:buClr>
              <a:defRPr/>
            </a:pPr>
            <a:r>
              <a:rPr lang="en-US" sz="2400" dirty="0"/>
              <a:t>4 </a:t>
            </a:r>
            <a:r>
              <a:rPr lang="en-US" sz="2400" dirty="0" smtClean="0"/>
              <a:t>P4P models have been identified in the literature:</a:t>
            </a:r>
            <a:endParaRPr lang="en-US" sz="2400" dirty="0"/>
          </a:p>
          <a:p>
            <a:pPr marL="457200" indent="-457200" eaLnBrk="1" fontAlgn="auto" hangingPunct="1">
              <a:spcAft>
                <a:spcPts val="0"/>
              </a:spcAft>
              <a:buClr>
                <a:srgbClr val="0B955E"/>
              </a:buClr>
              <a:buFont typeface="Meta Offc Pro" panose="020B0504030101020102" pitchFamily="34" charset="0"/>
              <a:buChar char="→"/>
              <a:defRPr/>
            </a:pPr>
            <a:endParaRPr lang="en-US" sz="2200" dirty="0"/>
          </a:p>
        </p:txBody>
      </p:sp>
      <p:graphicFrame>
        <p:nvGraphicFramePr>
          <p:cNvPr id="4" name="Diagram 3"/>
          <p:cNvGraphicFramePr/>
          <p:nvPr>
            <p:extLst>
              <p:ext uri="{D42A27DB-BD31-4B8C-83A1-F6EECF244321}">
                <p14:modId xmlns:p14="http://schemas.microsoft.com/office/powerpoint/2010/main" xmlns="" val="1884273930"/>
              </p:ext>
            </p:extLst>
          </p:nvPr>
        </p:nvGraphicFramePr>
        <p:xfrm>
          <a:off x="3124200" y="2209800"/>
          <a:ext cx="5943600" cy="3644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3048000" y="4038600"/>
            <a:ext cx="3124200" cy="1828800"/>
          </a:xfrm>
          <a:prstGeom prst="ellipse">
            <a:avLst/>
          </a:prstGeom>
          <a:noFill/>
          <a:ln>
            <a:prstDash val="sysDot"/>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p:cNvSpPr/>
          <p:nvPr/>
        </p:nvSpPr>
        <p:spPr>
          <a:xfrm>
            <a:off x="3237931" y="6324600"/>
            <a:ext cx="3069174" cy="369332"/>
          </a:xfrm>
          <a:prstGeom prst="rect">
            <a:avLst/>
          </a:prstGeom>
        </p:spPr>
        <p:txBody>
          <a:bodyPr wrap="none">
            <a:spAutoFit/>
          </a:bodyPr>
          <a:lstStyle/>
          <a:p>
            <a:r>
              <a:rPr lang="en-US" dirty="0" smtClean="0"/>
              <a:t>Source: Eldridg </a:t>
            </a:r>
            <a:r>
              <a:rPr lang="en-US" dirty="0"/>
              <a:t>&amp; </a:t>
            </a:r>
            <a:r>
              <a:rPr lang="en-US" dirty="0" smtClean="0"/>
              <a:t>Palmer, 2009</a:t>
            </a:r>
            <a:endParaRPr lang="en-US" dirty="0"/>
          </a:p>
        </p:txBody>
      </p:sp>
      <p:sp>
        <p:nvSpPr>
          <p:cNvPr id="8" name="Title 1"/>
          <p:cNvSpPr>
            <a:spLocks noGrp="1"/>
          </p:cNvSpPr>
          <p:nvPr>
            <p:ph type="title"/>
          </p:nvPr>
        </p:nvSpPr>
        <p:spPr>
          <a:xfrm>
            <a:off x="127000" y="926052"/>
            <a:ext cx="3073400" cy="2960148"/>
          </a:xfrm>
        </p:spPr>
        <p:txBody>
          <a:bodyPr>
            <a:normAutofit/>
          </a:bodyPr>
          <a:lstStyle/>
          <a:p>
            <a:pPr eaLnBrk="1" hangingPunct="1"/>
            <a:r>
              <a:rPr lang="en-US" altLang="en-US" dirty="0" smtClean="0"/>
              <a:t>Pay for Performance</a:t>
            </a:r>
            <a:br>
              <a:rPr lang="en-US" altLang="en-US" dirty="0" smtClean="0"/>
            </a:br>
            <a:r>
              <a:rPr lang="en-US" altLang="en-US" dirty="0" smtClean="0"/>
              <a:t>(P4P)</a:t>
            </a:r>
            <a:br>
              <a:rPr lang="en-US" altLang="en-US" dirty="0" smtClean="0"/>
            </a:br>
            <a:r>
              <a:rPr lang="en-US" altLang="en-US" dirty="0" smtClean="0"/>
              <a:t/>
            </a:r>
            <a:br>
              <a:rPr lang="en-US" altLang="en-US" dirty="0" smtClean="0"/>
            </a:br>
            <a:endParaRPr lang="en-US" altLang="en-US" dirty="0" smtClean="0"/>
          </a:p>
        </p:txBody>
      </p:sp>
      <p:cxnSp>
        <p:nvCxnSpPr>
          <p:cNvPr id="9" name="Straight Arrow Connector 8"/>
          <p:cNvCxnSpPr/>
          <p:nvPr/>
        </p:nvCxnSpPr>
        <p:spPr>
          <a:xfrm>
            <a:off x="1962150" y="4240073"/>
            <a:ext cx="914400" cy="4572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Box 9"/>
          <p:cNvSpPr txBox="1"/>
          <p:nvPr/>
        </p:nvSpPr>
        <p:spPr>
          <a:xfrm>
            <a:off x="609600" y="3657600"/>
            <a:ext cx="1524000" cy="923330"/>
          </a:xfrm>
          <a:prstGeom prst="rect">
            <a:avLst/>
          </a:prstGeom>
          <a:noFill/>
        </p:spPr>
        <p:txBody>
          <a:bodyPr wrap="square" rtlCol="0">
            <a:spAutoFit/>
          </a:bodyPr>
          <a:lstStyle/>
          <a:p>
            <a:r>
              <a:rPr lang="en-US" dirty="0" smtClean="0"/>
              <a:t>Public-private partnership in Lebanon</a:t>
            </a:r>
            <a:endParaRPr lang="en-US" dirty="0"/>
          </a:p>
        </p:txBody>
      </p:sp>
      <p:grpSp>
        <p:nvGrpSpPr>
          <p:cNvPr id="11" name="Group 20"/>
          <p:cNvGrpSpPr>
            <a:grpSpLocks/>
          </p:cNvGrpSpPr>
          <p:nvPr/>
        </p:nvGrpSpPr>
        <p:grpSpPr bwMode="auto">
          <a:xfrm>
            <a:off x="0" y="0"/>
            <a:ext cx="3429000" cy="441325"/>
            <a:chOff x="0" y="0"/>
            <a:chExt cx="3102013" cy="441960"/>
          </a:xfrm>
        </p:grpSpPr>
        <p:sp>
          <p:nvSpPr>
            <p:cNvPr id="12" name="Rectangle 1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3" name="Rectangle 1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4" name="Picture 23"/>
          <p:cNvPicPr>
            <a:picLocks noChangeAspect="1"/>
          </p:cNvPicPr>
          <p:nvPr/>
        </p:nvPicPr>
        <p:blipFill>
          <a:blip r:embed="rId6"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 name="Picture 24"/>
          <p:cNvPicPr>
            <a:picLocks noChangeAspect="1"/>
          </p:cNvPicPr>
          <p:nvPr/>
        </p:nvPicPr>
        <p:blipFill>
          <a:blip r:embed="rId7">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TextBox 15"/>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15350112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1" name="Picture 10"/>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7" name="Group 16"/>
          <p:cNvGrpSpPr/>
          <p:nvPr/>
        </p:nvGrpSpPr>
        <p:grpSpPr>
          <a:xfrm>
            <a:off x="0" y="0"/>
            <a:ext cx="9144000" cy="587375"/>
            <a:chOff x="0" y="0"/>
            <a:chExt cx="9144000" cy="587375"/>
          </a:xfrm>
        </p:grpSpPr>
        <p:grpSp>
          <p:nvGrpSpPr>
            <p:cNvPr id="18" name="Group 20"/>
            <p:cNvGrpSpPr>
              <a:grpSpLocks/>
            </p:cNvGrpSpPr>
            <p:nvPr/>
          </p:nvGrpSpPr>
          <p:grpSpPr bwMode="auto">
            <a:xfrm>
              <a:off x="0" y="0"/>
              <a:ext cx="3429000" cy="441325"/>
              <a:chOff x="0" y="0"/>
              <a:chExt cx="3102013" cy="441960"/>
            </a:xfrm>
          </p:grpSpPr>
          <p:sp>
            <p:nvSpPr>
              <p:cNvPr id="27" name="Rectangle 2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8" name="Rectangle 2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0" name="Group 19"/>
            <p:cNvGrpSpPr/>
            <p:nvPr/>
          </p:nvGrpSpPr>
          <p:grpSpPr>
            <a:xfrm>
              <a:off x="0" y="0"/>
              <a:ext cx="3429000" cy="441960"/>
              <a:chOff x="0" y="0"/>
              <a:chExt cx="3429000" cy="441960"/>
            </a:xfrm>
          </p:grpSpPr>
          <p:grpSp>
            <p:nvGrpSpPr>
              <p:cNvPr id="22" name="Group 21"/>
              <p:cNvGrpSpPr/>
              <p:nvPr/>
            </p:nvGrpSpPr>
            <p:grpSpPr>
              <a:xfrm>
                <a:off x="0" y="0"/>
                <a:ext cx="3429000" cy="441960"/>
                <a:chOff x="0" y="0"/>
                <a:chExt cx="3102013" cy="441960"/>
              </a:xfrm>
            </p:grpSpPr>
            <p:sp>
              <p:nvSpPr>
                <p:cNvPr id="25" name="Rectangle 2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Rectangle 25"/>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3" name="Picture 22"/>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1" name="Rectangle 2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9" name="Group 28"/>
          <p:cNvGrpSpPr/>
          <p:nvPr/>
        </p:nvGrpSpPr>
        <p:grpSpPr>
          <a:xfrm>
            <a:off x="0" y="0"/>
            <a:ext cx="9144000" cy="587375"/>
            <a:chOff x="0" y="0"/>
            <a:chExt cx="9144000" cy="587375"/>
          </a:xfrm>
        </p:grpSpPr>
        <p:grpSp>
          <p:nvGrpSpPr>
            <p:cNvPr id="30" name="Group 20"/>
            <p:cNvGrpSpPr>
              <a:grpSpLocks/>
            </p:cNvGrpSpPr>
            <p:nvPr/>
          </p:nvGrpSpPr>
          <p:grpSpPr bwMode="auto">
            <a:xfrm>
              <a:off x="0" y="0"/>
              <a:ext cx="3429000" cy="441325"/>
              <a:chOff x="0" y="0"/>
              <a:chExt cx="3102013" cy="441960"/>
            </a:xfrm>
          </p:grpSpPr>
          <p:sp>
            <p:nvSpPr>
              <p:cNvPr id="39" name="Rectangle 3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0" name="Rectangle 3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2" name="Group 31"/>
            <p:cNvGrpSpPr/>
            <p:nvPr/>
          </p:nvGrpSpPr>
          <p:grpSpPr>
            <a:xfrm>
              <a:off x="0" y="0"/>
              <a:ext cx="3429000" cy="441960"/>
              <a:chOff x="0" y="0"/>
              <a:chExt cx="3429000" cy="441960"/>
            </a:xfrm>
          </p:grpSpPr>
          <p:grpSp>
            <p:nvGrpSpPr>
              <p:cNvPr id="34" name="Group 33"/>
              <p:cNvGrpSpPr/>
              <p:nvPr/>
            </p:nvGrpSpPr>
            <p:grpSpPr>
              <a:xfrm>
                <a:off x="0" y="0"/>
                <a:ext cx="3429000" cy="441960"/>
                <a:chOff x="0" y="0"/>
                <a:chExt cx="3102013" cy="441960"/>
              </a:xfrm>
            </p:grpSpPr>
            <p:sp>
              <p:nvSpPr>
                <p:cNvPr id="37" name="Rectangle 3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Rectangle 3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5" name="Picture 34"/>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6" name="Picture 35"/>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3" name="Rectangle 3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2" name="Group 20"/>
          <p:cNvGrpSpPr>
            <a:grpSpLocks/>
          </p:cNvGrpSpPr>
          <p:nvPr/>
        </p:nvGrpSpPr>
        <p:grpSpPr bwMode="auto">
          <a:xfrm>
            <a:off x="0" y="0"/>
            <a:ext cx="3429000" cy="441325"/>
            <a:chOff x="0" y="0"/>
            <a:chExt cx="3102013" cy="441960"/>
          </a:xfrm>
        </p:grpSpPr>
        <p:sp>
          <p:nvSpPr>
            <p:cNvPr id="43" name="Rectangle 4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4" name="Rectangle 4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46"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 name="TextBox 47"/>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41" name="Rectangle 4"/>
          <p:cNvSpPr>
            <a:spLocks noChangeArrowheads="1"/>
          </p:cNvSpPr>
          <p:nvPr/>
        </p:nvSpPr>
        <p:spPr bwMode="auto">
          <a:xfrm>
            <a:off x="3231524" y="926052"/>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2" name="Object 51"/>
          <p:cNvGraphicFramePr>
            <a:graphicFrameLocks noChangeAspect="1"/>
          </p:cNvGraphicFramePr>
          <p:nvPr/>
        </p:nvGraphicFramePr>
        <p:xfrm>
          <a:off x="2744788" y="1410145"/>
          <a:ext cx="6123686" cy="4795933"/>
        </p:xfrm>
        <a:graphic>
          <a:graphicData uri="http://schemas.openxmlformats.org/presentationml/2006/ole">
            <p:oleObj spid="_x0000_s5145" name="Visio" r:id="rId5" imgW="4193261" imgH="3293190" progId="">
              <p:embed/>
            </p:oleObj>
          </a:graphicData>
        </a:graphic>
      </p:graphicFrame>
      <p:sp>
        <p:nvSpPr>
          <p:cNvPr id="54" name="Title 1"/>
          <p:cNvSpPr>
            <a:spLocks noGrp="1"/>
          </p:cNvSpPr>
          <p:nvPr>
            <p:ph type="title"/>
          </p:nvPr>
        </p:nvSpPr>
        <p:spPr>
          <a:xfrm>
            <a:off x="127000" y="926052"/>
            <a:ext cx="3073400" cy="2960148"/>
          </a:xfrm>
        </p:spPr>
        <p:txBody>
          <a:bodyPr>
            <a:normAutofit/>
          </a:bodyPr>
          <a:lstStyle/>
          <a:p>
            <a:pPr eaLnBrk="1" hangingPunct="1"/>
            <a:r>
              <a:rPr lang="en-US" altLang="en-US" dirty="0" smtClean="0"/>
              <a:t>Which Evidence to Prioritize?</a:t>
            </a:r>
          </a:p>
        </p:txBody>
      </p:sp>
    </p:spTree>
    <p:extLst>
      <p:ext uri="{BB962C8B-B14F-4D97-AF65-F5344CB8AC3E}">
        <p14:creationId xmlns:p14="http://schemas.microsoft.com/office/powerpoint/2010/main" xmlns="" val="335648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454126" cy="4525963"/>
          </a:xfrm>
        </p:spPr>
        <p:txBody>
          <a:bodyPr>
            <a:noAutofit/>
          </a:bodyPr>
          <a:lstStyle/>
          <a:p>
            <a:pPr marL="457200" indent="-457200">
              <a:lnSpc>
                <a:spcPct val="80000"/>
              </a:lnSpc>
              <a:buClr>
                <a:srgbClr val="0B955E"/>
              </a:buClr>
              <a:buFont typeface="Meta Offc Pro" panose="020B0504030101020102" pitchFamily="34" charset="0"/>
              <a:buChar char="→"/>
              <a:defRPr/>
            </a:pPr>
            <a:r>
              <a:rPr lang="en-US" sz="2400" dirty="0" smtClean="0"/>
              <a:t>A systematic review (SR) </a:t>
            </a:r>
            <a:r>
              <a:rPr lang="en-US" sz="2400" dirty="0"/>
              <a:t>is a high-level overview of primary </a:t>
            </a:r>
            <a:r>
              <a:rPr lang="en-US" sz="2400" dirty="0" smtClean="0"/>
              <a:t>research that aims to identify</a:t>
            </a:r>
            <a:r>
              <a:rPr lang="en-US" sz="2400" dirty="0"/>
              <a:t>, select, synthesize and appraise all research evidence </a:t>
            </a:r>
            <a:r>
              <a:rPr lang="en-US" sz="2400" dirty="0" smtClean="0"/>
              <a:t>addressing a </a:t>
            </a:r>
            <a:r>
              <a:rPr lang="en-US" sz="2400" dirty="0"/>
              <a:t>particular research question in order to answer it.</a:t>
            </a:r>
            <a:endParaRPr lang="en-US" sz="2400" dirty="0" smtClean="0"/>
          </a:p>
          <a:p>
            <a:pPr marL="457200" indent="-457200">
              <a:lnSpc>
                <a:spcPct val="80000"/>
              </a:lnSpc>
              <a:buClr>
                <a:srgbClr val="0B955E"/>
              </a:buClr>
              <a:buFont typeface="Meta Offc Pro" panose="020B0504030101020102" pitchFamily="34" charset="0"/>
              <a:buChar char="→"/>
              <a:defRPr/>
            </a:pPr>
            <a:endParaRPr lang="en-US" sz="2400" dirty="0"/>
          </a:p>
          <a:p>
            <a:pPr marL="457200" indent="-457200">
              <a:lnSpc>
                <a:spcPct val="80000"/>
              </a:lnSpc>
              <a:buClr>
                <a:srgbClr val="0B955E"/>
              </a:buClr>
              <a:buFont typeface="Meta Offc Pro" panose="020B0504030101020102" pitchFamily="34" charset="0"/>
              <a:buChar char="→"/>
              <a:defRPr/>
            </a:pPr>
            <a:r>
              <a:rPr lang="en-US" sz="2400" dirty="0" smtClean="0"/>
              <a:t>SRs rely </a:t>
            </a:r>
            <a:r>
              <a:rPr lang="en-US" sz="2400" dirty="0"/>
              <a:t>on systematic, </a:t>
            </a:r>
            <a:r>
              <a:rPr lang="en-US" sz="2400" dirty="0" smtClean="0"/>
              <a:t>explicit and </a:t>
            </a:r>
            <a:r>
              <a:rPr lang="en-US" sz="2400" dirty="0"/>
              <a:t>accountable research </a:t>
            </a:r>
            <a:r>
              <a:rPr lang="en-US" sz="2400" dirty="0" smtClean="0"/>
              <a:t>methods.</a:t>
            </a:r>
            <a:endParaRPr lang="en-GB" sz="2400" dirty="0" smtClean="0"/>
          </a:p>
          <a:p>
            <a:pPr marL="800100" lvl="1" indent="-342900" eaLnBrk="1" hangingPunct="1">
              <a:lnSpc>
                <a:spcPct val="80000"/>
              </a:lnSpc>
              <a:buClr>
                <a:srgbClr val="0B955E"/>
              </a:buClr>
              <a:defRPr/>
            </a:pPr>
            <a:endParaRPr lang="nb-NO" dirty="0" smtClean="0"/>
          </a:p>
          <a:p>
            <a:pPr marL="457200" indent="-457200">
              <a:lnSpc>
                <a:spcPct val="80000"/>
              </a:lnSpc>
              <a:buClr>
                <a:srgbClr val="0B955E"/>
              </a:buClr>
              <a:buFont typeface="Meta Offc Pro" panose="020B0504030101020102" pitchFamily="34" charset="0"/>
              <a:buChar char="→"/>
              <a:defRPr/>
            </a:pPr>
            <a:r>
              <a:rPr lang="en-US" sz="2400" dirty="0" smtClean="0"/>
              <a:t>SRs provide </a:t>
            </a:r>
            <a:r>
              <a:rPr lang="en-US" sz="2400" dirty="0"/>
              <a:t>policymakers, stakeholders </a:t>
            </a:r>
            <a:r>
              <a:rPr lang="en-US" sz="2400" dirty="0" smtClean="0"/>
              <a:t>and </a:t>
            </a:r>
            <a:r>
              <a:rPr lang="en-US" sz="2400" dirty="0"/>
              <a:t>professionals </a:t>
            </a:r>
            <a:r>
              <a:rPr lang="en-US" sz="2400" dirty="0" smtClean="0"/>
              <a:t>with </a:t>
            </a:r>
            <a:r>
              <a:rPr lang="en-US" sz="2400" dirty="0"/>
              <a:t>the most </a:t>
            </a:r>
            <a:r>
              <a:rPr lang="en-US" sz="2400" dirty="0" smtClean="0"/>
              <a:t>reliable evidence </a:t>
            </a:r>
            <a:r>
              <a:rPr lang="en-US" sz="2400" dirty="0"/>
              <a:t>to inform their decisions and practices</a:t>
            </a:r>
            <a:r>
              <a:rPr lang="en-US" sz="2400" dirty="0" smtClean="0"/>
              <a:t>. </a:t>
            </a:r>
          </a:p>
          <a:p>
            <a:pPr marL="457200" indent="-457200">
              <a:lnSpc>
                <a:spcPct val="80000"/>
              </a:lnSpc>
              <a:buClr>
                <a:srgbClr val="0B955E"/>
              </a:buClr>
              <a:buFont typeface="Meta Offc Pro" panose="020B0504030101020102" pitchFamily="34" charset="0"/>
              <a:buChar char="→"/>
              <a:defRPr/>
            </a:pPr>
            <a:endParaRPr lang="en-US" sz="2400" dirty="0" smtClean="0"/>
          </a:p>
        </p:txBody>
      </p:sp>
      <p:grpSp>
        <p:nvGrpSpPr>
          <p:cNvPr id="4" name="Group 20"/>
          <p:cNvGrpSpPr>
            <a:grpSpLocks/>
          </p:cNvGrpSpPr>
          <p:nvPr/>
        </p:nvGrpSpPr>
        <p:grpSpPr bwMode="auto">
          <a:xfrm>
            <a:off x="0" y="0"/>
            <a:ext cx="3429000" cy="441325"/>
            <a:chOff x="0" y="0"/>
            <a:chExt cx="3102013" cy="441960"/>
          </a:xfrm>
        </p:grpSpPr>
        <p:sp>
          <p:nvSpPr>
            <p:cNvPr id="5" name="Rectangle 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7"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11" name="Title 1"/>
          <p:cNvSpPr>
            <a:spLocks noGrp="1"/>
          </p:cNvSpPr>
          <p:nvPr>
            <p:ph type="title"/>
          </p:nvPr>
        </p:nvSpPr>
        <p:spPr>
          <a:xfrm>
            <a:off x="127000" y="926052"/>
            <a:ext cx="3073400" cy="2960148"/>
          </a:xfrm>
        </p:spPr>
        <p:txBody>
          <a:bodyPr>
            <a:normAutofit/>
          </a:bodyPr>
          <a:lstStyle/>
          <a:p>
            <a:pPr eaLnBrk="1" hangingPunct="1"/>
            <a:r>
              <a:rPr lang="en-US" altLang="en-US" dirty="0" smtClean="0"/>
              <a:t>Evidence from Systematic Reviews </a:t>
            </a:r>
          </a:p>
        </p:txBody>
      </p:sp>
    </p:spTree>
    <p:extLst>
      <p:ext uri="{BB962C8B-B14F-4D97-AF65-F5344CB8AC3E}">
        <p14:creationId xmlns:p14="http://schemas.microsoft.com/office/powerpoint/2010/main" xmlns="" val="3186017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61274" y="958326"/>
            <a:ext cx="5530326" cy="4525963"/>
          </a:xfrm>
        </p:spPr>
        <p:txBody>
          <a:bodyPr>
            <a:noAutofit/>
          </a:bodyPr>
          <a:lstStyle/>
          <a:p>
            <a:pPr>
              <a:defRPr/>
            </a:pPr>
            <a:r>
              <a:rPr lang="en-US" sz="2000" dirty="0" smtClean="0">
                <a:solidFill>
                  <a:prstClr val="black"/>
                </a:solidFill>
                <a:ea typeface="ＭＳ Ｐゴシック" pitchFamily="34" charset="-128"/>
              </a:rPr>
              <a:t>SRs constitute </a:t>
            </a:r>
            <a:r>
              <a:rPr lang="en-US" sz="2000" dirty="0">
                <a:solidFill>
                  <a:prstClr val="black"/>
                </a:solidFill>
                <a:ea typeface="ＭＳ Ｐゴシック" pitchFamily="34" charset="-128"/>
              </a:rPr>
              <a:t>a more appropriate source of research evidence than individual studies</a:t>
            </a:r>
            <a:r>
              <a:rPr lang="en-US" sz="2000" dirty="0" smtClean="0">
                <a:solidFill>
                  <a:prstClr val="black"/>
                </a:solidFill>
                <a:ea typeface="ＭＳ Ｐゴシック" pitchFamily="34" charset="-128"/>
              </a:rPr>
              <a:t>:</a:t>
            </a:r>
          </a:p>
          <a:p>
            <a:pPr>
              <a:defRPr/>
            </a:pPr>
            <a:r>
              <a:rPr lang="en-US" sz="2000" dirty="0" smtClean="0">
                <a:solidFill>
                  <a:prstClr val="black"/>
                </a:solidFill>
                <a:ea typeface="ＭＳ Ｐゴシック" pitchFamily="34" charset="-128"/>
              </a:rPr>
              <a:t> </a:t>
            </a:r>
            <a:endParaRPr lang="en-US" sz="2000" dirty="0">
              <a:solidFill>
                <a:prstClr val="black"/>
              </a:solidFill>
              <a:ea typeface="ＭＳ Ｐゴシック" pitchFamily="34" charset="-128"/>
            </a:endParaRPr>
          </a:p>
          <a:p>
            <a:pPr marL="363538" indent="-363538">
              <a:lnSpc>
                <a:spcPct val="80000"/>
              </a:lnSpc>
              <a:buClr>
                <a:srgbClr val="0B955E"/>
              </a:buClr>
              <a:buFont typeface="Meta Offc Pro" panose="020B0504030101020102" pitchFamily="34" charset="0"/>
              <a:buChar char="→"/>
              <a:defRPr/>
            </a:pPr>
            <a:r>
              <a:rPr lang="en-US" sz="2000" dirty="0"/>
              <a:t>Probability of being misled by research evidence is lower with a SR than with an individual study </a:t>
            </a:r>
            <a:r>
              <a:rPr lang="en-US" sz="2000" dirty="0" smtClean="0"/>
              <a:t>. </a:t>
            </a:r>
            <a:endParaRPr lang="en-US" sz="2000" dirty="0"/>
          </a:p>
          <a:p>
            <a:pPr marL="363538" indent="-363538">
              <a:lnSpc>
                <a:spcPct val="80000"/>
              </a:lnSpc>
              <a:buClr>
                <a:srgbClr val="0B955E"/>
              </a:buClr>
              <a:buFont typeface="Meta Offc Pro" panose="020B0504030101020102" pitchFamily="34" charset="0"/>
              <a:buChar char="→"/>
              <a:defRPr/>
            </a:pPr>
            <a:endParaRPr lang="en-US" sz="2000" dirty="0"/>
          </a:p>
          <a:p>
            <a:pPr marL="363538" indent="-363538">
              <a:lnSpc>
                <a:spcPct val="80000"/>
              </a:lnSpc>
              <a:buClr>
                <a:srgbClr val="0B955E"/>
              </a:buClr>
              <a:buFont typeface="Meta Offc Pro" panose="020B0504030101020102" pitchFamily="34" charset="0"/>
              <a:buChar char="→"/>
              <a:defRPr/>
            </a:pPr>
            <a:r>
              <a:rPr lang="en-US" sz="2000" dirty="0"/>
              <a:t>Confidence in an intervention’s effectiveness is higher with a SR than with an individual study. </a:t>
            </a:r>
          </a:p>
          <a:p>
            <a:pPr marL="363538" indent="-363538">
              <a:lnSpc>
                <a:spcPct val="80000"/>
              </a:lnSpc>
              <a:buClr>
                <a:srgbClr val="0B955E"/>
              </a:buClr>
              <a:buFont typeface="Meta Offc Pro" panose="020B0504030101020102" pitchFamily="34" charset="0"/>
              <a:buChar char="→"/>
              <a:defRPr/>
            </a:pPr>
            <a:endParaRPr lang="en-US" sz="2000" dirty="0"/>
          </a:p>
          <a:p>
            <a:pPr marL="363538" indent="-363538">
              <a:lnSpc>
                <a:spcPct val="80000"/>
              </a:lnSpc>
              <a:buClr>
                <a:srgbClr val="0B955E"/>
              </a:buClr>
              <a:buFont typeface="Meta Offc Pro" panose="020B0504030101020102" pitchFamily="34" charset="0"/>
              <a:buChar char="→"/>
              <a:defRPr/>
            </a:pPr>
            <a:r>
              <a:rPr lang="en-US" sz="2000" dirty="0"/>
              <a:t>SRs provide a summary of the best quality studies, so drawing on an existing SR constitutes a more efficient use of time.</a:t>
            </a:r>
          </a:p>
          <a:p>
            <a:pPr marL="342900" indent="-342900">
              <a:lnSpc>
                <a:spcPct val="80000"/>
              </a:lnSpc>
              <a:buClr>
                <a:srgbClr val="0B955E"/>
              </a:buClr>
              <a:buFont typeface="Meta Offc Pro" panose="020B0504030101020102" pitchFamily="34" charset="0"/>
              <a:buChar char="→"/>
              <a:defRPr/>
            </a:pPr>
            <a:endParaRPr lang="en-US" sz="2000" dirty="0"/>
          </a:p>
          <a:p>
            <a:pPr marL="363538" indent="-363538">
              <a:lnSpc>
                <a:spcPct val="80000"/>
              </a:lnSpc>
              <a:buClr>
                <a:srgbClr val="0B955E"/>
              </a:buClr>
              <a:buFont typeface="Meta Offc Pro" panose="020B0504030101020102" pitchFamily="34" charset="0"/>
              <a:buChar char="→"/>
              <a:defRPr/>
            </a:pPr>
            <a:r>
              <a:rPr lang="en-US" sz="2000" dirty="0"/>
              <a:t>SRs summarize the findings of studies conducted in different settings so they make it easier for users to assess the applicability of a certain option. </a:t>
            </a:r>
          </a:p>
        </p:txBody>
      </p:sp>
      <p:sp>
        <p:nvSpPr>
          <p:cNvPr id="4" name="Slide Number Placeholder 3"/>
          <p:cNvSpPr>
            <a:spLocks noGrp="1"/>
          </p:cNvSpPr>
          <p:nvPr>
            <p:ph type="sldNum" sz="quarter" idx="12"/>
          </p:nvPr>
        </p:nvSpPr>
        <p:spPr/>
        <p:txBody>
          <a:bodyPr/>
          <a:lstStyle/>
          <a:p>
            <a:pPr>
              <a:defRPr/>
            </a:pPr>
            <a:fld id="{E3A019FD-848A-46A1-916B-D58F3FDDC632}" type="slidenum">
              <a:rPr lang="en-US" altLang="en-US" smtClean="0"/>
              <a:pPr>
                <a:defRPr/>
              </a:pPr>
              <a:t>18</a:t>
            </a:fld>
            <a:endParaRPr lang="en-US" altLang="en-US" dirty="0"/>
          </a:p>
        </p:txBody>
      </p:sp>
      <p:grpSp>
        <p:nvGrpSpPr>
          <p:cNvPr id="14" name="Group 13"/>
          <p:cNvGrpSpPr/>
          <p:nvPr/>
        </p:nvGrpSpPr>
        <p:grpSpPr>
          <a:xfrm>
            <a:off x="0" y="0"/>
            <a:ext cx="9144000" cy="587375"/>
            <a:chOff x="0" y="0"/>
            <a:chExt cx="9144000" cy="587375"/>
          </a:xfrm>
        </p:grpSpPr>
        <p:grpSp>
          <p:nvGrpSpPr>
            <p:cNvPr id="15" name="Group 20"/>
            <p:cNvGrpSpPr>
              <a:grpSpLocks/>
            </p:cNvGrpSpPr>
            <p:nvPr/>
          </p:nvGrpSpPr>
          <p:grpSpPr bwMode="auto">
            <a:xfrm>
              <a:off x="0" y="0"/>
              <a:ext cx="3429000" cy="441325"/>
              <a:chOff x="0" y="0"/>
              <a:chExt cx="3102013" cy="441960"/>
            </a:xfrm>
          </p:grpSpPr>
          <p:sp>
            <p:nvSpPr>
              <p:cNvPr id="24" name="Rectangle 2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5" name="Rectangle 2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1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17" name="Group 16"/>
            <p:cNvGrpSpPr/>
            <p:nvPr/>
          </p:nvGrpSpPr>
          <p:grpSpPr>
            <a:xfrm>
              <a:off x="0" y="0"/>
              <a:ext cx="3429000" cy="441960"/>
              <a:chOff x="0" y="0"/>
              <a:chExt cx="3429000" cy="441960"/>
            </a:xfrm>
          </p:grpSpPr>
          <p:grpSp>
            <p:nvGrpSpPr>
              <p:cNvPr id="19" name="Group 18"/>
              <p:cNvGrpSpPr/>
              <p:nvPr/>
            </p:nvGrpSpPr>
            <p:grpSpPr>
              <a:xfrm>
                <a:off x="0" y="0"/>
                <a:ext cx="3429000" cy="441960"/>
                <a:chOff x="0" y="0"/>
                <a:chExt cx="3102013" cy="441960"/>
              </a:xfrm>
            </p:grpSpPr>
            <p:sp>
              <p:nvSpPr>
                <p:cNvPr id="22" name="Rectangle 2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3" name="Rectangle 2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20" name="Picture 19"/>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1" name="Picture 20"/>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8" name="Rectangle 1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27"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30"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 name="TextBox 31"/>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34" name="Title 1"/>
          <p:cNvSpPr>
            <a:spLocks noGrp="1"/>
          </p:cNvSpPr>
          <p:nvPr>
            <p:ph type="title"/>
          </p:nvPr>
        </p:nvSpPr>
        <p:spPr>
          <a:xfrm>
            <a:off x="127000" y="926052"/>
            <a:ext cx="3073400" cy="2960148"/>
          </a:xfrm>
        </p:spPr>
        <p:txBody>
          <a:bodyPr>
            <a:normAutofit/>
          </a:bodyPr>
          <a:lstStyle/>
          <a:p>
            <a:pPr eaLnBrk="1" hangingPunct="1"/>
            <a:r>
              <a:rPr lang="en-US" altLang="en-US" dirty="0" smtClean="0"/>
              <a:t>Evidence from Systematic Reviews </a:t>
            </a:r>
          </a:p>
        </p:txBody>
      </p:sp>
    </p:spTree>
    <p:extLst>
      <p:ext uri="{BB962C8B-B14F-4D97-AF65-F5344CB8AC3E}">
        <p14:creationId xmlns:p14="http://schemas.microsoft.com/office/powerpoint/2010/main" xmlns="" val="124025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138"/>
          <p:cNvGrpSpPr/>
          <p:nvPr/>
        </p:nvGrpSpPr>
        <p:grpSpPr>
          <a:xfrm>
            <a:off x="0" y="0"/>
            <a:ext cx="9144000" cy="587375"/>
            <a:chOff x="0" y="0"/>
            <a:chExt cx="9144000" cy="587375"/>
          </a:xfrm>
        </p:grpSpPr>
        <p:grpSp>
          <p:nvGrpSpPr>
            <p:cNvPr id="140" name="Group 20"/>
            <p:cNvGrpSpPr>
              <a:grpSpLocks/>
            </p:cNvGrpSpPr>
            <p:nvPr/>
          </p:nvGrpSpPr>
          <p:grpSpPr bwMode="auto">
            <a:xfrm>
              <a:off x="0" y="0"/>
              <a:ext cx="3429000" cy="441325"/>
              <a:chOff x="0" y="0"/>
              <a:chExt cx="3102013" cy="441960"/>
            </a:xfrm>
          </p:grpSpPr>
          <p:sp>
            <p:nvSpPr>
              <p:cNvPr id="149" name="Rectangle 14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0" name="Rectangle 14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4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42" name="Group 141"/>
            <p:cNvGrpSpPr/>
            <p:nvPr/>
          </p:nvGrpSpPr>
          <p:grpSpPr>
            <a:xfrm>
              <a:off x="0" y="0"/>
              <a:ext cx="3429000" cy="441960"/>
              <a:chOff x="0" y="0"/>
              <a:chExt cx="3429000" cy="441960"/>
            </a:xfrm>
          </p:grpSpPr>
          <p:grpSp>
            <p:nvGrpSpPr>
              <p:cNvPr id="144" name="Group 143"/>
              <p:cNvGrpSpPr/>
              <p:nvPr/>
            </p:nvGrpSpPr>
            <p:grpSpPr>
              <a:xfrm>
                <a:off x="0" y="0"/>
                <a:ext cx="3429000" cy="441960"/>
                <a:chOff x="0" y="0"/>
                <a:chExt cx="3102013" cy="441960"/>
              </a:xfrm>
            </p:grpSpPr>
            <p:sp>
              <p:nvSpPr>
                <p:cNvPr id="147" name="Rectangle 14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8" name="Rectangle 14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45" name="Picture 14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46" name="Picture 14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43" name="Rectangle 14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51" name="Group 150"/>
          <p:cNvGrpSpPr/>
          <p:nvPr/>
        </p:nvGrpSpPr>
        <p:grpSpPr>
          <a:xfrm>
            <a:off x="0" y="0"/>
            <a:ext cx="9144000" cy="587375"/>
            <a:chOff x="0" y="0"/>
            <a:chExt cx="9144000" cy="587375"/>
          </a:xfrm>
        </p:grpSpPr>
        <p:grpSp>
          <p:nvGrpSpPr>
            <p:cNvPr id="152" name="Group 20"/>
            <p:cNvGrpSpPr>
              <a:grpSpLocks/>
            </p:cNvGrpSpPr>
            <p:nvPr/>
          </p:nvGrpSpPr>
          <p:grpSpPr bwMode="auto">
            <a:xfrm>
              <a:off x="0" y="0"/>
              <a:ext cx="3429000" cy="441325"/>
              <a:chOff x="0" y="0"/>
              <a:chExt cx="3102013" cy="441960"/>
            </a:xfrm>
          </p:grpSpPr>
          <p:sp>
            <p:nvSpPr>
              <p:cNvPr id="161" name="Rectangle 16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2" name="Rectangle 16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5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54" name="Group 153"/>
            <p:cNvGrpSpPr/>
            <p:nvPr/>
          </p:nvGrpSpPr>
          <p:grpSpPr>
            <a:xfrm>
              <a:off x="0" y="0"/>
              <a:ext cx="3429000" cy="441960"/>
              <a:chOff x="0" y="0"/>
              <a:chExt cx="3429000" cy="441960"/>
            </a:xfrm>
          </p:grpSpPr>
          <p:grpSp>
            <p:nvGrpSpPr>
              <p:cNvPr id="156" name="Group 155"/>
              <p:cNvGrpSpPr/>
              <p:nvPr/>
            </p:nvGrpSpPr>
            <p:grpSpPr>
              <a:xfrm>
                <a:off x="0" y="0"/>
                <a:ext cx="3429000" cy="441960"/>
                <a:chOff x="0" y="0"/>
                <a:chExt cx="3102013" cy="441960"/>
              </a:xfrm>
            </p:grpSpPr>
            <p:sp>
              <p:nvSpPr>
                <p:cNvPr id="159" name="Rectangle 15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0" name="Rectangle 15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57" name="Picture 156"/>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58" name="Picture 157"/>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55" name="Rectangle 15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7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180"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 name="Title 1"/>
          <p:cNvSpPr>
            <a:spLocks noGrp="1"/>
          </p:cNvSpPr>
          <p:nvPr>
            <p:ph type="title"/>
          </p:nvPr>
        </p:nvSpPr>
        <p:spPr>
          <a:xfrm>
            <a:off x="127000" y="926052"/>
            <a:ext cx="3073400" cy="2960148"/>
          </a:xfrm>
        </p:spPr>
        <p:txBody>
          <a:bodyPr>
            <a:normAutofit/>
          </a:bodyPr>
          <a:lstStyle/>
          <a:p>
            <a:pPr eaLnBrk="1" hangingPunct="1"/>
            <a:r>
              <a:rPr lang="en-US" altLang="en-US" dirty="0" smtClean="0"/>
              <a:t>Existing Evidence on P4P</a:t>
            </a:r>
          </a:p>
        </p:txBody>
      </p:sp>
      <p:pic>
        <p:nvPicPr>
          <p:cNvPr id="4" name="Picture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226681" y="1371600"/>
            <a:ext cx="5841119" cy="2221271"/>
          </a:xfrm>
          <a:prstGeom prst="rect">
            <a:avLst/>
          </a:prstGeom>
        </p:spPr>
      </p:pic>
      <p:sp>
        <p:nvSpPr>
          <p:cNvPr id="56" name="Rectangle 55"/>
          <p:cNvSpPr/>
          <p:nvPr/>
        </p:nvSpPr>
        <p:spPr>
          <a:xfrm>
            <a:off x="5105400" y="3072633"/>
            <a:ext cx="381000" cy="280167"/>
          </a:xfrm>
          <a:prstGeom prst="rect">
            <a:avLst/>
          </a:prstGeom>
          <a:noFill/>
          <a:ln>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58" name="Picture 5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327840" y="3977452"/>
            <a:ext cx="5638800" cy="2632903"/>
          </a:xfrm>
          <a:prstGeom prst="rect">
            <a:avLst/>
          </a:prstGeom>
        </p:spPr>
      </p:pic>
      <p:sp>
        <p:nvSpPr>
          <p:cNvPr id="59" name="Rectangle 58"/>
          <p:cNvSpPr/>
          <p:nvPr/>
        </p:nvSpPr>
        <p:spPr>
          <a:xfrm>
            <a:off x="4038600" y="6279636"/>
            <a:ext cx="2743200" cy="349763"/>
          </a:xfrm>
          <a:prstGeom prst="rect">
            <a:avLst/>
          </a:prstGeom>
          <a:noFill/>
          <a:ln>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0" name="Rectangle 59"/>
          <p:cNvSpPr/>
          <p:nvPr/>
        </p:nvSpPr>
        <p:spPr>
          <a:xfrm>
            <a:off x="4419600" y="5767299"/>
            <a:ext cx="304800" cy="252501"/>
          </a:xfrm>
          <a:prstGeom prst="rect">
            <a:avLst/>
          </a:prstGeom>
          <a:noFill/>
          <a:ln>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6781800" y="6279636"/>
            <a:ext cx="2057400" cy="369332"/>
          </a:xfrm>
          <a:prstGeom prst="rect">
            <a:avLst/>
          </a:prstGeom>
          <a:solidFill>
            <a:schemeClr val="bg1"/>
          </a:solidFill>
        </p:spPr>
        <p:txBody>
          <a:bodyPr wrap="square" rtlCol="0">
            <a:spAutoFit/>
          </a:bodyPr>
          <a:lstStyle/>
          <a:p>
            <a:endParaRPr lang="en-US" dirty="0"/>
          </a:p>
        </p:txBody>
      </p:sp>
      <p:grpSp>
        <p:nvGrpSpPr>
          <p:cNvPr id="47" name="Group 46"/>
          <p:cNvGrpSpPr/>
          <p:nvPr/>
        </p:nvGrpSpPr>
        <p:grpSpPr>
          <a:xfrm>
            <a:off x="0" y="0"/>
            <a:ext cx="9144000" cy="587375"/>
            <a:chOff x="0" y="0"/>
            <a:chExt cx="9144000" cy="587375"/>
          </a:xfrm>
        </p:grpSpPr>
        <p:grpSp>
          <p:nvGrpSpPr>
            <p:cNvPr id="48" name="Group 20"/>
            <p:cNvGrpSpPr>
              <a:grpSpLocks/>
            </p:cNvGrpSpPr>
            <p:nvPr/>
          </p:nvGrpSpPr>
          <p:grpSpPr bwMode="auto">
            <a:xfrm>
              <a:off x="0" y="0"/>
              <a:ext cx="3429000" cy="441325"/>
              <a:chOff x="0" y="0"/>
              <a:chExt cx="3102013" cy="441960"/>
            </a:xfrm>
          </p:grpSpPr>
          <p:sp>
            <p:nvSpPr>
              <p:cNvPr id="62" name="Rectangle 6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3" name="Rectangle 6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4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50" name="Group 49"/>
            <p:cNvGrpSpPr/>
            <p:nvPr/>
          </p:nvGrpSpPr>
          <p:grpSpPr>
            <a:xfrm>
              <a:off x="0" y="0"/>
              <a:ext cx="3429000" cy="441960"/>
              <a:chOff x="0" y="0"/>
              <a:chExt cx="3429000" cy="441960"/>
            </a:xfrm>
          </p:grpSpPr>
          <p:grpSp>
            <p:nvGrpSpPr>
              <p:cNvPr id="52" name="Group 51"/>
              <p:cNvGrpSpPr/>
              <p:nvPr/>
            </p:nvGrpSpPr>
            <p:grpSpPr>
              <a:xfrm>
                <a:off x="0" y="0"/>
                <a:ext cx="3429000" cy="441960"/>
                <a:chOff x="0" y="0"/>
                <a:chExt cx="3102013" cy="441960"/>
              </a:xfrm>
            </p:grpSpPr>
            <p:sp>
              <p:nvSpPr>
                <p:cNvPr id="57" name="Rectangle 5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1" name="Rectangle 6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54" name="Picture 5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5" name="Picture 5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1" name="Rectangle 5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64" name="Group 20"/>
          <p:cNvGrpSpPr>
            <a:grpSpLocks/>
          </p:cNvGrpSpPr>
          <p:nvPr/>
        </p:nvGrpSpPr>
        <p:grpSpPr bwMode="auto">
          <a:xfrm>
            <a:off x="0" y="0"/>
            <a:ext cx="3429000" cy="441325"/>
            <a:chOff x="0" y="0"/>
            <a:chExt cx="3102013" cy="441960"/>
          </a:xfrm>
        </p:grpSpPr>
        <p:sp>
          <p:nvSpPr>
            <p:cNvPr id="65" name="Rectangle 6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6" name="Rectangle 6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67"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8"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9" name="TextBox 68"/>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77300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500" fill="hold"/>
                                        <p:tgtEl>
                                          <p:spTgt spid="59"/>
                                        </p:tgtEl>
                                        <p:attrNameLst>
                                          <p:attrName>ppt_x</p:attrName>
                                        </p:attrNameLst>
                                      </p:cBhvr>
                                      <p:tavLst>
                                        <p:tav tm="0">
                                          <p:val>
                                            <p:strVal val="#ppt_x"/>
                                          </p:val>
                                        </p:tav>
                                        <p:tav tm="100000">
                                          <p:val>
                                            <p:strVal val="#ppt_x"/>
                                          </p:val>
                                        </p:tav>
                                      </p:tavLst>
                                    </p:anim>
                                    <p:anim calcmode="lin" valueType="num">
                                      <p:cBhvr additive="base">
                                        <p:cTn id="1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additive="base">
                                        <p:cTn id="19" dur="500" fill="hold"/>
                                        <p:tgtEl>
                                          <p:spTgt spid="60"/>
                                        </p:tgtEl>
                                        <p:attrNameLst>
                                          <p:attrName>ppt_x</p:attrName>
                                        </p:attrNameLst>
                                      </p:cBhvr>
                                      <p:tavLst>
                                        <p:tav tm="0">
                                          <p:val>
                                            <p:strVal val="#ppt_x"/>
                                          </p:val>
                                        </p:tav>
                                        <p:tav tm="100000">
                                          <p:val>
                                            <p:strVal val="#ppt_x"/>
                                          </p:val>
                                        </p:tav>
                                      </p:tavLst>
                                    </p:anim>
                                    <p:anim calcmode="lin" valueType="num">
                                      <p:cBhvr additive="base">
                                        <p:cTn id="20"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nSpc>
                <a:spcPct val="120000"/>
              </a:lnSpc>
              <a:defRPr/>
            </a:pPr>
            <a:r>
              <a:rPr lang="en-US" sz="3600" dirty="0" smtClean="0">
                <a:solidFill>
                  <a:prstClr val="black"/>
                </a:solidFill>
                <a:latin typeface="Calibri" panose="020F0502020204030204" pitchFamily="34" charset="0"/>
                <a:ea typeface="ＭＳ Ｐゴシック" pitchFamily="34" charset="-128"/>
              </a:rPr>
              <a:t>I declare I have no actual or potential conflict of interest in relation to this presentation.</a:t>
            </a:r>
            <a:endParaRPr lang="en-US" sz="3600" dirty="0">
              <a:solidFill>
                <a:prstClr val="black"/>
              </a:solidFill>
              <a:latin typeface="Calibri" panose="020F0502020204030204" pitchFamily="34" charset="0"/>
              <a:ea typeface="ＭＳ Ｐゴシック" pitchFamily="34" charset="-128"/>
            </a:endParaRPr>
          </a:p>
        </p:txBody>
      </p:sp>
      <p:sp>
        <p:nvSpPr>
          <p:cNvPr id="4" name="Title 1"/>
          <p:cNvSpPr txBox="1">
            <a:spLocks/>
          </p:cNvSpPr>
          <p:nvPr/>
        </p:nvSpPr>
        <p:spPr>
          <a:xfrm>
            <a:off x="947614" y="913765"/>
            <a:ext cx="2328986" cy="1143000"/>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4000" kern="1200">
                <a:solidFill>
                  <a:srgbClr val="097D4E"/>
                </a:solidFill>
                <a:latin typeface="+mj-lt"/>
                <a:ea typeface="+mj-ea"/>
                <a:cs typeface="+mj-cs"/>
              </a:defRPr>
            </a:lvl1pPr>
          </a:lstStyle>
          <a:p>
            <a:pPr algn="l"/>
            <a:r>
              <a:rPr lang="en-US" sz="2800" dirty="0" smtClean="0"/>
              <a:t>Conflict of Interest</a:t>
            </a:r>
            <a:endParaRPr lang="en-US" sz="2800" dirty="0"/>
          </a:p>
        </p:txBody>
      </p:sp>
      <p:grpSp>
        <p:nvGrpSpPr>
          <p:cNvPr id="139" name="Group 138"/>
          <p:cNvGrpSpPr/>
          <p:nvPr/>
        </p:nvGrpSpPr>
        <p:grpSpPr>
          <a:xfrm>
            <a:off x="0" y="0"/>
            <a:ext cx="9144000" cy="587375"/>
            <a:chOff x="0" y="0"/>
            <a:chExt cx="9144000" cy="587375"/>
          </a:xfrm>
        </p:grpSpPr>
        <p:grpSp>
          <p:nvGrpSpPr>
            <p:cNvPr id="140" name="Group 20"/>
            <p:cNvGrpSpPr>
              <a:grpSpLocks/>
            </p:cNvGrpSpPr>
            <p:nvPr/>
          </p:nvGrpSpPr>
          <p:grpSpPr bwMode="auto">
            <a:xfrm>
              <a:off x="0" y="0"/>
              <a:ext cx="3429000" cy="441325"/>
              <a:chOff x="0" y="0"/>
              <a:chExt cx="3102013" cy="441960"/>
            </a:xfrm>
          </p:grpSpPr>
          <p:sp>
            <p:nvSpPr>
              <p:cNvPr id="149" name="Rectangle 14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0" name="Rectangle 14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4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42" name="Group 141"/>
            <p:cNvGrpSpPr/>
            <p:nvPr/>
          </p:nvGrpSpPr>
          <p:grpSpPr>
            <a:xfrm>
              <a:off x="0" y="0"/>
              <a:ext cx="3429000" cy="441960"/>
              <a:chOff x="0" y="0"/>
              <a:chExt cx="3429000" cy="441960"/>
            </a:xfrm>
          </p:grpSpPr>
          <p:grpSp>
            <p:nvGrpSpPr>
              <p:cNvPr id="144" name="Group 143"/>
              <p:cNvGrpSpPr/>
              <p:nvPr/>
            </p:nvGrpSpPr>
            <p:grpSpPr>
              <a:xfrm>
                <a:off x="0" y="0"/>
                <a:ext cx="3429000" cy="441960"/>
                <a:chOff x="0" y="0"/>
                <a:chExt cx="3102013" cy="441960"/>
              </a:xfrm>
            </p:grpSpPr>
            <p:sp>
              <p:nvSpPr>
                <p:cNvPr id="147" name="Rectangle 14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8" name="Rectangle 14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45" name="Picture 14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46" name="Picture 14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43" name="Rectangle 14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51" name="Group 150"/>
          <p:cNvGrpSpPr/>
          <p:nvPr/>
        </p:nvGrpSpPr>
        <p:grpSpPr>
          <a:xfrm>
            <a:off x="0" y="0"/>
            <a:ext cx="9144000" cy="587375"/>
            <a:chOff x="0" y="0"/>
            <a:chExt cx="9144000" cy="587375"/>
          </a:xfrm>
        </p:grpSpPr>
        <p:grpSp>
          <p:nvGrpSpPr>
            <p:cNvPr id="152" name="Group 20"/>
            <p:cNvGrpSpPr>
              <a:grpSpLocks/>
            </p:cNvGrpSpPr>
            <p:nvPr/>
          </p:nvGrpSpPr>
          <p:grpSpPr bwMode="auto">
            <a:xfrm>
              <a:off x="0" y="0"/>
              <a:ext cx="3429000" cy="441325"/>
              <a:chOff x="0" y="0"/>
              <a:chExt cx="3102013" cy="441960"/>
            </a:xfrm>
          </p:grpSpPr>
          <p:sp>
            <p:nvSpPr>
              <p:cNvPr id="161" name="Rectangle 16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2" name="Rectangle 16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5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54" name="Group 153"/>
            <p:cNvGrpSpPr/>
            <p:nvPr/>
          </p:nvGrpSpPr>
          <p:grpSpPr>
            <a:xfrm>
              <a:off x="0" y="0"/>
              <a:ext cx="3429000" cy="441960"/>
              <a:chOff x="0" y="0"/>
              <a:chExt cx="3429000" cy="441960"/>
            </a:xfrm>
          </p:grpSpPr>
          <p:grpSp>
            <p:nvGrpSpPr>
              <p:cNvPr id="156" name="Group 155"/>
              <p:cNvGrpSpPr/>
              <p:nvPr/>
            </p:nvGrpSpPr>
            <p:grpSpPr>
              <a:xfrm>
                <a:off x="0" y="0"/>
                <a:ext cx="3429000" cy="441960"/>
                <a:chOff x="0" y="0"/>
                <a:chExt cx="3102013" cy="441960"/>
              </a:xfrm>
            </p:grpSpPr>
            <p:sp>
              <p:nvSpPr>
                <p:cNvPr id="159" name="Rectangle 15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0" name="Rectangle 15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57" name="Picture 156"/>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58" name="Picture 157"/>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55" name="Rectangle 15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63" name="Group 162"/>
          <p:cNvGrpSpPr/>
          <p:nvPr/>
        </p:nvGrpSpPr>
        <p:grpSpPr>
          <a:xfrm>
            <a:off x="0" y="0"/>
            <a:ext cx="9144000" cy="587375"/>
            <a:chOff x="0" y="0"/>
            <a:chExt cx="9144000" cy="587375"/>
          </a:xfrm>
        </p:grpSpPr>
        <p:grpSp>
          <p:nvGrpSpPr>
            <p:cNvPr id="164" name="Group 20"/>
            <p:cNvGrpSpPr>
              <a:grpSpLocks/>
            </p:cNvGrpSpPr>
            <p:nvPr/>
          </p:nvGrpSpPr>
          <p:grpSpPr bwMode="auto">
            <a:xfrm>
              <a:off x="0" y="0"/>
              <a:ext cx="3429000" cy="441325"/>
              <a:chOff x="0" y="0"/>
              <a:chExt cx="3102013" cy="441960"/>
            </a:xfrm>
          </p:grpSpPr>
          <p:sp>
            <p:nvSpPr>
              <p:cNvPr id="173" name="Rectangle 17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 name="Rectangle 17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6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66" name="Group 165"/>
            <p:cNvGrpSpPr/>
            <p:nvPr/>
          </p:nvGrpSpPr>
          <p:grpSpPr>
            <a:xfrm>
              <a:off x="0" y="0"/>
              <a:ext cx="3429000" cy="441960"/>
              <a:chOff x="0" y="0"/>
              <a:chExt cx="3429000" cy="441960"/>
            </a:xfrm>
          </p:grpSpPr>
          <p:grpSp>
            <p:nvGrpSpPr>
              <p:cNvPr id="168" name="Group 167"/>
              <p:cNvGrpSpPr/>
              <p:nvPr/>
            </p:nvGrpSpPr>
            <p:grpSpPr>
              <a:xfrm>
                <a:off x="0" y="0"/>
                <a:ext cx="3429000" cy="441960"/>
                <a:chOff x="0" y="0"/>
                <a:chExt cx="3102013" cy="441960"/>
              </a:xfrm>
            </p:grpSpPr>
            <p:sp>
              <p:nvSpPr>
                <p:cNvPr id="171" name="Rectangle 17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2" name="Rectangle 171"/>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69" name="Picture 168"/>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70" name="Picture 169"/>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67" name="Rectangle 16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76" name="Group 20"/>
          <p:cNvGrpSpPr>
            <a:grpSpLocks/>
          </p:cNvGrpSpPr>
          <p:nvPr/>
        </p:nvGrpSpPr>
        <p:grpSpPr bwMode="auto">
          <a:xfrm>
            <a:off x="0" y="0"/>
            <a:ext cx="3429000" cy="441325"/>
            <a:chOff x="0" y="0"/>
            <a:chExt cx="3102013" cy="441960"/>
          </a:xfrm>
        </p:grpSpPr>
        <p:sp>
          <p:nvSpPr>
            <p:cNvPr id="177" name="Rectangle 17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8" name="Rectangle 17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7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180"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1"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2" name="TextBox 181"/>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Tree>
    <p:extLst>
      <p:ext uri="{BB962C8B-B14F-4D97-AF65-F5344CB8AC3E}">
        <p14:creationId xmlns:p14="http://schemas.microsoft.com/office/powerpoint/2010/main" xmlns="" val="3120339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 name="Group 138"/>
          <p:cNvGrpSpPr/>
          <p:nvPr/>
        </p:nvGrpSpPr>
        <p:grpSpPr>
          <a:xfrm>
            <a:off x="0" y="0"/>
            <a:ext cx="9144000" cy="587375"/>
            <a:chOff x="0" y="0"/>
            <a:chExt cx="9144000" cy="587375"/>
          </a:xfrm>
        </p:grpSpPr>
        <p:grpSp>
          <p:nvGrpSpPr>
            <p:cNvPr id="140" name="Group 20"/>
            <p:cNvGrpSpPr>
              <a:grpSpLocks/>
            </p:cNvGrpSpPr>
            <p:nvPr/>
          </p:nvGrpSpPr>
          <p:grpSpPr bwMode="auto">
            <a:xfrm>
              <a:off x="0" y="0"/>
              <a:ext cx="3429000" cy="441325"/>
              <a:chOff x="0" y="0"/>
              <a:chExt cx="3102013" cy="441960"/>
            </a:xfrm>
          </p:grpSpPr>
          <p:sp>
            <p:nvSpPr>
              <p:cNvPr id="149" name="Rectangle 14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0" name="Rectangle 14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4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42" name="Group 141"/>
            <p:cNvGrpSpPr/>
            <p:nvPr/>
          </p:nvGrpSpPr>
          <p:grpSpPr>
            <a:xfrm>
              <a:off x="0" y="0"/>
              <a:ext cx="3429000" cy="441960"/>
              <a:chOff x="0" y="0"/>
              <a:chExt cx="3429000" cy="441960"/>
            </a:xfrm>
          </p:grpSpPr>
          <p:grpSp>
            <p:nvGrpSpPr>
              <p:cNvPr id="144" name="Group 143"/>
              <p:cNvGrpSpPr/>
              <p:nvPr/>
            </p:nvGrpSpPr>
            <p:grpSpPr>
              <a:xfrm>
                <a:off x="0" y="0"/>
                <a:ext cx="3429000" cy="441960"/>
                <a:chOff x="0" y="0"/>
                <a:chExt cx="3102013" cy="441960"/>
              </a:xfrm>
            </p:grpSpPr>
            <p:sp>
              <p:nvSpPr>
                <p:cNvPr id="147" name="Rectangle 14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8" name="Rectangle 14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45" name="Picture 14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46" name="Picture 14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43" name="Rectangle 14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51" name="Group 150"/>
          <p:cNvGrpSpPr/>
          <p:nvPr/>
        </p:nvGrpSpPr>
        <p:grpSpPr>
          <a:xfrm>
            <a:off x="0" y="0"/>
            <a:ext cx="9144000" cy="587375"/>
            <a:chOff x="0" y="0"/>
            <a:chExt cx="9144000" cy="587375"/>
          </a:xfrm>
        </p:grpSpPr>
        <p:grpSp>
          <p:nvGrpSpPr>
            <p:cNvPr id="152" name="Group 20"/>
            <p:cNvGrpSpPr>
              <a:grpSpLocks/>
            </p:cNvGrpSpPr>
            <p:nvPr/>
          </p:nvGrpSpPr>
          <p:grpSpPr bwMode="auto">
            <a:xfrm>
              <a:off x="0" y="0"/>
              <a:ext cx="3429000" cy="441325"/>
              <a:chOff x="0" y="0"/>
              <a:chExt cx="3102013" cy="441960"/>
            </a:xfrm>
          </p:grpSpPr>
          <p:sp>
            <p:nvSpPr>
              <p:cNvPr id="161" name="Rectangle 16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2" name="Rectangle 16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5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54" name="Group 153"/>
            <p:cNvGrpSpPr/>
            <p:nvPr/>
          </p:nvGrpSpPr>
          <p:grpSpPr>
            <a:xfrm>
              <a:off x="0" y="0"/>
              <a:ext cx="3429000" cy="441960"/>
              <a:chOff x="0" y="0"/>
              <a:chExt cx="3429000" cy="441960"/>
            </a:xfrm>
          </p:grpSpPr>
          <p:grpSp>
            <p:nvGrpSpPr>
              <p:cNvPr id="156" name="Group 155"/>
              <p:cNvGrpSpPr/>
              <p:nvPr/>
            </p:nvGrpSpPr>
            <p:grpSpPr>
              <a:xfrm>
                <a:off x="0" y="0"/>
                <a:ext cx="3429000" cy="441960"/>
                <a:chOff x="0" y="0"/>
                <a:chExt cx="3102013" cy="441960"/>
              </a:xfrm>
            </p:grpSpPr>
            <p:sp>
              <p:nvSpPr>
                <p:cNvPr id="159" name="Rectangle 15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0" name="Rectangle 15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57" name="Picture 156"/>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58" name="Picture 157"/>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55" name="Rectangle 15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63" name="Group 162"/>
          <p:cNvGrpSpPr/>
          <p:nvPr/>
        </p:nvGrpSpPr>
        <p:grpSpPr>
          <a:xfrm>
            <a:off x="0" y="0"/>
            <a:ext cx="9144000" cy="587375"/>
            <a:chOff x="0" y="0"/>
            <a:chExt cx="9144000" cy="587375"/>
          </a:xfrm>
        </p:grpSpPr>
        <p:grpSp>
          <p:nvGrpSpPr>
            <p:cNvPr id="164" name="Group 20"/>
            <p:cNvGrpSpPr>
              <a:grpSpLocks/>
            </p:cNvGrpSpPr>
            <p:nvPr/>
          </p:nvGrpSpPr>
          <p:grpSpPr bwMode="auto">
            <a:xfrm>
              <a:off x="0" y="0"/>
              <a:ext cx="3429000" cy="441325"/>
              <a:chOff x="0" y="0"/>
              <a:chExt cx="3102013" cy="441960"/>
            </a:xfrm>
          </p:grpSpPr>
          <p:sp>
            <p:nvSpPr>
              <p:cNvPr id="173" name="Rectangle 17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 name="Rectangle 17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6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66" name="Group 165"/>
            <p:cNvGrpSpPr/>
            <p:nvPr/>
          </p:nvGrpSpPr>
          <p:grpSpPr>
            <a:xfrm>
              <a:off x="0" y="0"/>
              <a:ext cx="3429000" cy="441960"/>
              <a:chOff x="0" y="0"/>
              <a:chExt cx="3429000" cy="441960"/>
            </a:xfrm>
          </p:grpSpPr>
          <p:grpSp>
            <p:nvGrpSpPr>
              <p:cNvPr id="168" name="Group 167"/>
              <p:cNvGrpSpPr/>
              <p:nvPr/>
            </p:nvGrpSpPr>
            <p:grpSpPr>
              <a:xfrm>
                <a:off x="0" y="0"/>
                <a:ext cx="3429000" cy="441960"/>
                <a:chOff x="0" y="0"/>
                <a:chExt cx="3102013" cy="441960"/>
              </a:xfrm>
            </p:grpSpPr>
            <p:sp>
              <p:nvSpPr>
                <p:cNvPr id="171" name="Rectangle 17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2" name="Rectangle 171"/>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69" name="Picture 168"/>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70" name="Picture 169"/>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67" name="Rectangle 16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7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180"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Bevel 5"/>
          <p:cNvSpPr/>
          <p:nvPr/>
        </p:nvSpPr>
        <p:spPr>
          <a:xfrm>
            <a:off x="1931605" y="3634143"/>
            <a:ext cx="2079625" cy="1447800"/>
          </a:xfrm>
          <a:prstGeom prst="bevel">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Primary studies</a:t>
            </a:r>
            <a:endParaRPr lang="en-US" dirty="0"/>
          </a:p>
        </p:txBody>
      </p:sp>
      <p:sp>
        <p:nvSpPr>
          <p:cNvPr id="51" name="Bevel 50"/>
          <p:cNvSpPr/>
          <p:nvPr/>
        </p:nvSpPr>
        <p:spPr>
          <a:xfrm>
            <a:off x="5311775" y="3634143"/>
            <a:ext cx="2079625" cy="1447800"/>
          </a:xfrm>
          <a:prstGeom prst="bevel">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Systematic reviews </a:t>
            </a:r>
            <a:endParaRPr lang="en-US" dirty="0"/>
          </a:p>
        </p:txBody>
      </p:sp>
      <p:pic>
        <p:nvPicPr>
          <p:cNvPr id="50" name="Picture 4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138861" y="5474946"/>
            <a:ext cx="1223962" cy="1223962"/>
          </a:xfrm>
          <a:prstGeom prst="rect">
            <a:avLst/>
          </a:prstGeom>
        </p:spPr>
      </p:pic>
      <p:sp>
        <p:nvSpPr>
          <p:cNvPr id="2" name="Oval 1"/>
          <p:cNvSpPr/>
          <p:nvPr/>
        </p:nvSpPr>
        <p:spPr>
          <a:xfrm>
            <a:off x="3309755" y="685800"/>
            <a:ext cx="2882175" cy="2155682"/>
          </a:xfrm>
          <a:prstGeom prst="ellipse">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Which evidence should you prioritize?</a:t>
            </a:r>
            <a:endParaRPr lang="en-US" sz="2000" b="1" dirty="0"/>
          </a:p>
        </p:txBody>
      </p:sp>
      <p:cxnSp>
        <p:nvCxnSpPr>
          <p:cNvPr id="5" name="Straight Arrow Connector 4"/>
          <p:cNvCxnSpPr/>
          <p:nvPr/>
        </p:nvCxnSpPr>
        <p:spPr>
          <a:xfrm flipH="1">
            <a:off x="3403748" y="2794623"/>
            <a:ext cx="359299" cy="4431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5586032" y="2760505"/>
            <a:ext cx="381000" cy="4507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8" name="Group 20"/>
          <p:cNvGrpSpPr>
            <a:grpSpLocks/>
          </p:cNvGrpSpPr>
          <p:nvPr/>
        </p:nvGrpSpPr>
        <p:grpSpPr bwMode="auto">
          <a:xfrm>
            <a:off x="0" y="0"/>
            <a:ext cx="3429000" cy="441325"/>
            <a:chOff x="0" y="0"/>
            <a:chExt cx="3102013" cy="441960"/>
          </a:xfrm>
        </p:grpSpPr>
        <p:sp>
          <p:nvSpPr>
            <p:cNvPr id="49" name="Rectangle 4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2" name="Rectangle 5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54"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5"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 name="TextBox 55"/>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7" name="Oval 6"/>
          <p:cNvSpPr/>
          <p:nvPr/>
        </p:nvSpPr>
        <p:spPr>
          <a:xfrm>
            <a:off x="4800600" y="3235773"/>
            <a:ext cx="2971801" cy="2244539"/>
          </a:xfrm>
          <a:prstGeom prst="ellipse">
            <a:avLst/>
          </a:prstGeom>
          <a:noFill/>
          <a:ln>
            <a:prstDash val="lgDashDotDot"/>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308394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810000" y="457200"/>
            <a:ext cx="5238750" cy="6267450"/>
          </a:xfrm>
          <a:prstGeom prst="rect">
            <a:avLst/>
          </a:prstGeom>
        </p:spPr>
      </p:pic>
      <p:sp>
        <p:nvSpPr>
          <p:cNvPr id="3" name="Rectangle 2"/>
          <p:cNvSpPr/>
          <p:nvPr/>
        </p:nvSpPr>
        <p:spPr>
          <a:xfrm>
            <a:off x="3886200" y="6324600"/>
            <a:ext cx="5029200" cy="5334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itle 1"/>
          <p:cNvSpPr>
            <a:spLocks noGrp="1"/>
          </p:cNvSpPr>
          <p:nvPr>
            <p:ph type="title"/>
          </p:nvPr>
        </p:nvSpPr>
        <p:spPr>
          <a:xfrm>
            <a:off x="127000" y="926052"/>
            <a:ext cx="3073400" cy="2960148"/>
          </a:xfrm>
        </p:spPr>
        <p:txBody>
          <a:bodyPr/>
          <a:lstStyle/>
          <a:p>
            <a:r>
              <a:rPr lang="en-US" altLang="en-US" dirty="0" smtClean="0"/>
              <a:t>Sample Systematic Reviews on P4P </a:t>
            </a:r>
          </a:p>
        </p:txBody>
      </p:sp>
      <p:grpSp>
        <p:nvGrpSpPr>
          <p:cNvPr id="5" name="Group 4"/>
          <p:cNvGrpSpPr/>
          <p:nvPr/>
        </p:nvGrpSpPr>
        <p:grpSpPr>
          <a:xfrm>
            <a:off x="0" y="0"/>
            <a:ext cx="9144000" cy="587375"/>
            <a:chOff x="0" y="0"/>
            <a:chExt cx="9144000" cy="587375"/>
          </a:xfrm>
        </p:grpSpPr>
        <p:grpSp>
          <p:nvGrpSpPr>
            <p:cNvPr id="7" name="Group 20"/>
            <p:cNvGrpSpPr>
              <a:grpSpLocks/>
            </p:cNvGrpSpPr>
            <p:nvPr/>
          </p:nvGrpSpPr>
          <p:grpSpPr bwMode="auto">
            <a:xfrm>
              <a:off x="0" y="0"/>
              <a:ext cx="3429000" cy="441325"/>
              <a:chOff x="0" y="0"/>
              <a:chExt cx="3102013" cy="441960"/>
            </a:xfrm>
          </p:grpSpPr>
          <p:sp>
            <p:nvSpPr>
              <p:cNvPr id="16" name="Rectangle 1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7" name="Rectangle 1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9" name="Group 8"/>
            <p:cNvGrpSpPr/>
            <p:nvPr/>
          </p:nvGrpSpPr>
          <p:grpSpPr>
            <a:xfrm>
              <a:off x="0" y="0"/>
              <a:ext cx="3429000" cy="441960"/>
              <a:chOff x="0" y="0"/>
              <a:chExt cx="3429000" cy="441960"/>
            </a:xfrm>
          </p:grpSpPr>
          <p:grpSp>
            <p:nvGrpSpPr>
              <p:cNvPr id="11" name="Group 10"/>
              <p:cNvGrpSpPr/>
              <p:nvPr/>
            </p:nvGrpSpPr>
            <p:grpSpPr>
              <a:xfrm>
                <a:off x="0" y="0"/>
                <a:ext cx="3429000" cy="441960"/>
                <a:chOff x="0" y="0"/>
                <a:chExt cx="3102013" cy="441960"/>
              </a:xfrm>
            </p:grpSpPr>
            <p:sp>
              <p:nvSpPr>
                <p:cNvPr id="14" name="Rectangle 1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0" name="Rectangle 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8" name="Group 20"/>
          <p:cNvGrpSpPr>
            <a:grpSpLocks/>
          </p:cNvGrpSpPr>
          <p:nvPr/>
        </p:nvGrpSpPr>
        <p:grpSpPr bwMode="auto">
          <a:xfrm>
            <a:off x="0" y="0"/>
            <a:ext cx="3429000" cy="441325"/>
            <a:chOff x="0" y="0"/>
            <a:chExt cx="3102013" cy="441960"/>
          </a:xfrm>
        </p:grpSpPr>
        <p:sp>
          <p:nvSpPr>
            <p:cNvPr id="19" name="Rectangle 1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0" name="Rectangle 1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21"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Box 22"/>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28738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904999" y="3962400"/>
            <a:ext cx="5667375" cy="21336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47800" y="762000"/>
            <a:ext cx="6848475" cy="5962650"/>
          </a:xfrm>
          <a:prstGeom prst="rect">
            <a:avLst/>
          </a:prstGeom>
        </p:spPr>
      </p:pic>
      <p:sp>
        <p:nvSpPr>
          <p:cNvPr id="5" name="Rectangle 4"/>
          <p:cNvSpPr/>
          <p:nvPr/>
        </p:nvSpPr>
        <p:spPr>
          <a:xfrm>
            <a:off x="2466976" y="685800"/>
            <a:ext cx="3857624" cy="3810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447800" y="2667000"/>
            <a:ext cx="6705600" cy="24384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447798" y="5295900"/>
            <a:ext cx="6705601" cy="495300"/>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3422256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457200" indent="-457200">
              <a:lnSpc>
                <a:spcPct val="100000"/>
              </a:lnSpc>
              <a:buClr>
                <a:srgbClr val="0B955E"/>
              </a:buClr>
              <a:buFont typeface="Meta Offc Pro" panose="020B0504030101020102" pitchFamily="34" charset="0"/>
              <a:buChar char="→"/>
              <a:defRPr/>
            </a:pPr>
            <a:r>
              <a:rPr lang="en-US" sz="2000" dirty="0"/>
              <a:t>How should </a:t>
            </a:r>
            <a:r>
              <a:rPr lang="en-US" sz="2000" dirty="0" smtClean="0"/>
              <a:t>this </a:t>
            </a:r>
            <a:r>
              <a:rPr lang="en-US" sz="2000" dirty="0"/>
              <a:t>evidence be interpreted?</a:t>
            </a:r>
          </a:p>
          <a:p>
            <a:pPr marL="457200" indent="-457200">
              <a:lnSpc>
                <a:spcPct val="100000"/>
              </a:lnSpc>
              <a:buClr>
                <a:srgbClr val="0B955E"/>
              </a:buClr>
              <a:buFont typeface="Meta Offc Pro" panose="020B0504030101020102" pitchFamily="34" charset="0"/>
              <a:buChar char="→"/>
              <a:defRPr/>
            </a:pPr>
            <a:endParaRPr lang="en-US" sz="2000" dirty="0"/>
          </a:p>
          <a:p>
            <a:pPr marL="457200" indent="-457200">
              <a:lnSpc>
                <a:spcPct val="100000"/>
              </a:lnSpc>
              <a:buClr>
                <a:srgbClr val="0B955E"/>
              </a:buClr>
              <a:buFont typeface="Meta Offc Pro" panose="020B0504030101020102" pitchFamily="34" charset="0"/>
              <a:buChar char="→"/>
              <a:defRPr/>
            </a:pPr>
            <a:r>
              <a:rPr lang="en-US" sz="2000" dirty="0"/>
              <a:t>Can it be </a:t>
            </a:r>
            <a:r>
              <a:rPr lang="en-US" sz="2000" dirty="0" smtClean="0"/>
              <a:t>used </a:t>
            </a:r>
            <a:r>
              <a:rPr lang="en-US" sz="2000" dirty="0"/>
              <a:t>to inform decision-making</a:t>
            </a:r>
            <a:r>
              <a:rPr lang="en-US" sz="2000" dirty="0" smtClean="0"/>
              <a:t>?</a:t>
            </a:r>
          </a:p>
          <a:p>
            <a:pPr marL="457200" indent="-457200">
              <a:lnSpc>
                <a:spcPct val="100000"/>
              </a:lnSpc>
              <a:buClr>
                <a:srgbClr val="0B955E"/>
              </a:buClr>
              <a:buFont typeface="Meta Offc Pro" panose="020B0504030101020102" pitchFamily="34" charset="0"/>
              <a:buChar char="→"/>
              <a:defRPr/>
            </a:pPr>
            <a:endParaRPr lang="en-US" sz="2000" dirty="0" smtClean="0"/>
          </a:p>
          <a:p>
            <a:pPr marL="742950" lvl="1" indent="-457200">
              <a:lnSpc>
                <a:spcPct val="100000"/>
              </a:lnSpc>
              <a:buClr>
                <a:srgbClr val="0B955E"/>
              </a:buClr>
              <a:buFont typeface="Wingdings" panose="05000000000000000000" pitchFamily="2" charset="2"/>
              <a:buChar char="Ø"/>
              <a:defRPr/>
            </a:pPr>
            <a:r>
              <a:rPr lang="en-US" sz="2000" dirty="0" smtClean="0"/>
              <a:t>Yes it can and it should.</a:t>
            </a:r>
          </a:p>
          <a:p>
            <a:pPr marL="742950" lvl="1" indent="-457200">
              <a:lnSpc>
                <a:spcPct val="100000"/>
              </a:lnSpc>
              <a:buClr>
                <a:srgbClr val="0B955E"/>
              </a:buClr>
              <a:buFont typeface="Wingdings" panose="05000000000000000000" pitchFamily="2" charset="2"/>
              <a:buChar char="Ø"/>
              <a:defRPr/>
            </a:pPr>
            <a:endParaRPr lang="en-US" sz="2000" dirty="0" smtClean="0"/>
          </a:p>
          <a:p>
            <a:pPr marL="742950" lvl="1" indent="-457200">
              <a:lnSpc>
                <a:spcPct val="100000"/>
              </a:lnSpc>
              <a:buClr>
                <a:srgbClr val="0B955E"/>
              </a:buClr>
              <a:buFont typeface="Wingdings" panose="05000000000000000000" pitchFamily="2" charset="2"/>
              <a:buChar char="Ø"/>
              <a:defRPr/>
            </a:pPr>
            <a:r>
              <a:rPr lang="en-US" sz="2000" dirty="0" smtClean="0"/>
              <a:t>Policy decisions </a:t>
            </a:r>
            <a:r>
              <a:rPr lang="en-US" sz="2000" dirty="0"/>
              <a:t>will be made regardless of whether or not evidence is </a:t>
            </a:r>
            <a:r>
              <a:rPr lang="en-US" sz="2000" dirty="0" smtClean="0"/>
              <a:t>present.</a:t>
            </a:r>
          </a:p>
          <a:p>
            <a:pPr marL="742950" lvl="1" indent="-457200">
              <a:lnSpc>
                <a:spcPct val="100000"/>
              </a:lnSpc>
              <a:buClr>
                <a:srgbClr val="0B955E"/>
              </a:buClr>
              <a:buFont typeface="Wingdings" panose="05000000000000000000" pitchFamily="2" charset="2"/>
              <a:buChar char="Ø"/>
              <a:defRPr/>
            </a:pPr>
            <a:endParaRPr lang="en-US" sz="2000" dirty="0" smtClean="0"/>
          </a:p>
          <a:p>
            <a:pPr marL="742950" lvl="1" indent="-457200">
              <a:lnSpc>
                <a:spcPct val="100000"/>
              </a:lnSpc>
              <a:buClr>
                <a:srgbClr val="0B955E"/>
              </a:buClr>
              <a:buFont typeface="Wingdings" panose="05000000000000000000" pitchFamily="2" charset="2"/>
              <a:buChar char="Ø"/>
              <a:defRPr/>
            </a:pPr>
            <a:r>
              <a:rPr lang="en-US" sz="2000" dirty="0" smtClean="0"/>
              <a:t>Health systems are complex in nature and health </a:t>
            </a:r>
            <a:r>
              <a:rPr lang="en-US" sz="2000" dirty="0"/>
              <a:t>systems strengthening is not an easy or quick </a:t>
            </a:r>
            <a:r>
              <a:rPr lang="en-US" sz="2000" dirty="0" smtClean="0"/>
              <a:t>task </a:t>
            </a:r>
            <a:r>
              <a:rPr lang="en-US" sz="2000" dirty="0" smtClean="0">
                <a:sym typeface="Wingdings" panose="05000000000000000000" pitchFamily="2" charset="2"/>
              </a:rPr>
              <a:t> Sometimes, </a:t>
            </a:r>
            <a:r>
              <a:rPr lang="en-US" sz="2000" dirty="0" smtClean="0"/>
              <a:t>the existing research evidence is not very robust, but it is the best available research evidence to inform the decision at that time.</a:t>
            </a:r>
            <a:endParaRPr lang="en-US" sz="2000" dirty="0"/>
          </a:p>
        </p:txBody>
      </p:sp>
      <p:sp>
        <p:nvSpPr>
          <p:cNvPr id="5" name="Title 1"/>
          <p:cNvSpPr>
            <a:spLocks noGrp="1"/>
          </p:cNvSpPr>
          <p:nvPr>
            <p:ph type="title"/>
          </p:nvPr>
        </p:nvSpPr>
        <p:spPr>
          <a:xfrm>
            <a:off x="127000" y="926052"/>
            <a:ext cx="3073400" cy="2960148"/>
          </a:xfrm>
        </p:spPr>
        <p:txBody>
          <a:bodyPr>
            <a:normAutofit/>
          </a:bodyPr>
          <a:lstStyle/>
          <a:p>
            <a:r>
              <a:rPr lang="en-US" altLang="en-US" sz="3800" dirty="0" smtClean="0"/>
              <a:t>Interpretation of Evidence from Systematic Review</a:t>
            </a:r>
          </a:p>
        </p:txBody>
      </p:sp>
      <p:grpSp>
        <p:nvGrpSpPr>
          <p:cNvPr id="6" name="Group 5"/>
          <p:cNvGrpSpPr/>
          <p:nvPr/>
        </p:nvGrpSpPr>
        <p:grpSpPr>
          <a:xfrm>
            <a:off x="0" y="0"/>
            <a:ext cx="9144000" cy="587375"/>
            <a:chOff x="0" y="0"/>
            <a:chExt cx="9144000" cy="587375"/>
          </a:xfrm>
        </p:grpSpPr>
        <p:grpSp>
          <p:nvGrpSpPr>
            <p:cNvPr id="7" name="Group 20"/>
            <p:cNvGrpSpPr>
              <a:grpSpLocks/>
            </p:cNvGrpSpPr>
            <p:nvPr/>
          </p:nvGrpSpPr>
          <p:grpSpPr bwMode="auto">
            <a:xfrm>
              <a:off x="0" y="0"/>
              <a:ext cx="3429000" cy="441325"/>
              <a:chOff x="0" y="0"/>
              <a:chExt cx="3102013" cy="441960"/>
            </a:xfrm>
          </p:grpSpPr>
          <p:sp>
            <p:nvSpPr>
              <p:cNvPr id="16" name="Rectangle 1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7" name="Rectangle 1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9" name="Group 8"/>
            <p:cNvGrpSpPr/>
            <p:nvPr/>
          </p:nvGrpSpPr>
          <p:grpSpPr>
            <a:xfrm>
              <a:off x="0" y="0"/>
              <a:ext cx="3429000" cy="441960"/>
              <a:chOff x="0" y="0"/>
              <a:chExt cx="3429000" cy="441960"/>
            </a:xfrm>
          </p:grpSpPr>
          <p:grpSp>
            <p:nvGrpSpPr>
              <p:cNvPr id="11" name="Group 10"/>
              <p:cNvGrpSpPr/>
              <p:nvPr/>
            </p:nvGrpSpPr>
            <p:grpSpPr>
              <a:xfrm>
                <a:off x="0" y="0"/>
                <a:ext cx="3429000" cy="441960"/>
                <a:chOff x="0" y="0"/>
                <a:chExt cx="3102013" cy="441960"/>
              </a:xfrm>
            </p:grpSpPr>
            <p:sp>
              <p:nvSpPr>
                <p:cNvPr id="14" name="Rectangle 1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2" name="Picture 11"/>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0" name="Rectangle 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8" name="Group 20"/>
          <p:cNvGrpSpPr>
            <a:grpSpLocks/>
          </p:cNvGrpSpPr>
          <p:nvPr/>
        </p:nvGrpSpPr>
        <p:grpSpPr bwMode="auto">
          <a:xfrm>
            <a:off x="0" y="0"/>
            <a:ext cx="3429000" cy="441325"/>
            <a:chOff x="0" y="0"/>
            <a:chExt cx="3102013" cy="441960"/>
          </a:xfrm>
        </p:grpSpPr>
        <p:sp>
          <p:nvSpPr>
            <p:cNvPr id="19" name="Rectangle 1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0" name="Rectangle 1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21"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Box 22"/>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1636074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anim calcmode="lin" valueType="num">
                                      <p:cBhvr additive="base">
                                        <p:cTn id="1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anim calcmode="lin" valueType="num">
                                      <p:cBhvr additive="base">
                                        <p:cTn id="1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2653229564"/>
              </p:ext>
            </p:extLst>
          </p:nvPr>
        </p:nvGraphicFramePr>
        <p:xfrm>
          <a:off x="533400" y="1066800"/>
          <a:ext cx="8305801" cy="3657600"/>
        </p:xfrm>
        <a:graphic>
          <a:graphicData uri="http://schemas.openxmlformats.org/drawingml/2006/table">
            <a:tbl>
              <a:tblPr firstRow="1" bandRow="1">
                <a:tableStyleId>{5940675A-B579-460E-94D1-54222C63F5DA}</a:tableStyleId>
              </a:tblPr>
              <a:tblGrid>
                <a:gridCol w="1905001"/>
                <a:gridCol w="6400800"/>
              </a:tblGrid>
              <a:tr h="0">
                <a:tc>
                  <a:txBody>
                    <a:bodyPr/>
                    <a:lstStyle/>
                    <a:p>
                      <a:r>
                        <a:rPr lang="en-US" b="1" dirty="0" smtClean="0"/>
                        <a:t>Effectiveness of P4P </a:t>
                      </a:r>
                      <a:endParaRPr lang="en-US" b="1" dirty="0"/>
                    </a:p>
                  </a:txBody>
                  <a:tcPr/>
                </a:tc>
                <a:tc>
                  <a:txBody>
                    <a:bodyPr/>
                    <a:lstStyle/>
                    <a:p>
                      <a:r>
                        <a:rPr lang="en-US" b="1" dirty="0" smtClean="0"/>
                        <a:t>Findings</a:t>
                      </a:r>
                      <a:endParaRPr lang="en-US" b="1" dirty="0"/>
                    </a:p>
                  </a:txBody>
                  <a:tcPr/>
                </a:tc>
              </a:tr>
              <a:tr h="370840">
                <a:tc>
                  <a:txBody>
                    <a:bodyPr/>
                    <a:lstStyle/>
                    <a:p>
                      <a:r>
                        <a:rPr lang="en-US" dirty="0" smtClean="0"/>
                        <a:t>clinical effectiveness</a:t>
                      </a:r>
                      <a:endParaRPr lang="en-US" dirty="0"/>
                    </a:p>
                  </a:txBody>
                  <a:tcPr>
                    <a:solidFill>
                      <a:schemeClr val="accent3">
                        <a:lumMod val="40000"/>
                        <a:lumOff val="60000"/>
                      </a:schemeClr>
                    </a:solidFill>
                  </a:tcPr>
                </a:tc>
                <a:tc>
                  <a:txBody>
                    <a:bodyPr/>
                    <a:lstStyle/>
                    <a:p>
                      <a:pPr marL="285750" indent="-285750">
                        <a:buFont typeface="Arial" panose="020B0604020202020204" pitchFamily="34" charset="0"/>
                        <a:buChar char="•"/>
                      </a:pPr>
                      <a:r>
                        <a:rPr lang="en-US" dirty="0" smtClean="0"/>
                        <a:t>Effects of P4P ranged from absent to positive (1 to 10%) or very positive (above 10%), depending on the target and program.</a:t>
                      </a:r>
                    </a:p>
                    <a:p>
                      <a:pPr marL="285750" indent="-285750">
                        <a:buFont typeface="Arial" panose="020B0604020202020204" pitchFamily="34" charset="0"/>
                        <a:buChar char="•"/>
                      </a:pPr>
                      <a:r>
                        <a:rPr lang="en-US" dirty="0" smtClean="0"/>
                        <a:t>In general, there was about 5% improvement in quality</a:t>
                      </a:r>
                      <a:r>
                        <a:rPr lang="en-US" baseline="0" dirty="0" smtClean="0"/>
                        <a:t> of care  and performance </a:t>
                      </a:r>
                      <a:r>
                        <a:rPr lang="en-US" dirty="0" smtClean="0"/>
                        <a:t>due to use of P4P, with wide</a:t>
                      </a:r>
                      <a:r>
                        <a:rPr lang="en-US" baseline="0" dirty="0" smtClean="0"/>
                        <a:t> </a:t>
                      </a:r>
                      <a:r>
                        <a:rPr lang="en-US" dirty="0" smtClean="0"/>
                        <a:t>variations depending on the measure and program.</a:t>
                      </a:r>
                    </a:p>
                  </a:txBody>
                  <a:tcPr/>
                </a:tc>
              </a:tr>
              <a:tr h="370840">
                <a:tc>
                  <a:txBody>
                    <a:bodyPr/>
                    <a:lstStyle/>
                    <a:p>
                      <a:r>
                        <a:rPr lang="en-US" dirty="0" smtClean="0"/>
                        <a:t>Access and equity of care</a:t>
                      </a:r>
                    </a:p>
                  </a:txBody>
                  <a:tcPr>
                    <a:solidFill>
                      <a:schemeClr val="accent3">
                        <a:lumMod val="40000"/>
                        <a:lumOff val="60000"/>
                      </a:schemeClr>
                    </a:solidFill>
                  </a:tcPr>
                </a:tc>
                <a:tc>
                  <a:txBody>
                    <a:bodyPr/>
                    <a:lstStyle/>
                    <a:p>
                      <a:pPr marL="285750" indent="-285750">
                        <a:buFont typeface="Arial" panose="020B0604020202020204" pitchFamily="34" charset="0"/>
                        <a:buChar char="•"/>
                      </a:pPr>
                      <a:r>
                        <a:rPr lang="en-US" dirty="0" smtClean="0"/>
                        <a:t>P4P did not have negative effects on patients of certain age groups, ethnicity, or socio-economic status, or patients with different comorbid conditions. </a:t>
                      </a:r>
                    </a:p>
                  </a:txBody>
                  <a:tcPr/>
                </a:tc>
              </a:tr>
              <a:tr h="640080">
                <a:tc>
                  <a:txBody>
                    <a:bodyPr/>
                    <a:lstStyle/>
                    <a:p>
                      <a:r>
                        <a:rPr lang="en-US" dirty="0" smtClean="0"/>
                        <a:t>Cost effectiveness</a:t>
                      </a:r>
                    </a:p>
                  </a:txBody>
                  <a:tcPr>
                    <a:solidFill>
                      <a:schemeClr val="accent3">
                        <a:lumMod val="40000"/>
                        <a:lumOff val="60000"/>
                      </a:schemeClr>
                    </a:solidFill>
                  </a:tcPr>
                </a:tc>
                <a:tc>
                  <a:txBody>
                    <a:bodyPr/>
                    <a:lstStyle/>
                    <a:p>
                      <a:pPr marL="285750" indent="-285750">
                        <a:buFont typeface="Arial" panose="020B0604020202020204" pitchFamily="34" charset="0"/>
                        <a:buChar char="•"/>
                      </a:pPr>
                      <a:r>
                        <a:rPr lang="en-US" dirty="0" smtClean="0"/>
                        <a:t>Cost-effectiveness of P4P use was reported </a:t>
                      </a:r>
                      <a:r>
                        <a:rPr lang="en-US" baseline="0" dirty="0" smtClean="0"/>
                        <a:t>in several studies.</a:t>
                      </a:r>
                      <a:endParaRPr lang="en-US" dirty="0"/>
                    </a:p>
                  </a:txBody>
                  <a:tcPr/>
                </a:tc>
              </a:tr>
            </a:tbl>
          </a:graphicData>
        </a:graphic>
      </p:graphicFrame>
      <p:grpSp>
        <p:nvGrpSpPr>
          <p:cNvPr id="4" name="Group 3"/>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1" name="Picture 10"/>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7" name="Group 20"/>
          <p:cNvGrpSpPr>
            <a:grpSpLocks/>
          </p:cNvGrpSpPr>
          <p:nvPr/>
        </p:nvGrpSpPr>
        <p:grpSpPr bwMode="auto">
          <a:xfrm>
            <a:off x="0" y="0"/>
            <a:ext cx="3429000" cy="441325"/>
            <a:chOff x="0" y="0"/>
            <a:chExt cx="3102013" cy="441960"/>
          </a:xfrm>
        </p:grpSpPr>
        <p:sp>
          <p:nvSpPr>
            <p:cNvPr id="18" name="Rectangle 1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9" name="Rectangle 1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20"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21"/>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23" name="TextBox 22"/>
          <p:cNvSpPr txBox="1"/>
          <p:nvPr/>
        </p:nvSpPr>
        <p:spPr>
          <a:xfrm>
            <a:off x="450850" y="6324600"/>
            <a:ext cx="6940550" cy="369332"/>
          </a:xfrm>
          <a:prstGeom prst="rect">
            <a:avLst/>
          </a:prstGeom>
          <a:noFill/>
        </p:spPr>
        <p:txBody>
          <a:bodyPr wrap="square" rtlCol="0">
            <a:spAutoFit/>
          </a:bodyPr>
          <a:lstStyle/>
          <a:p>
            <a:r>
              <a:rPr lang="en-US" dirty="0" smtClean="0"/>
              <a:t>Summary of findings from systematic review by </a:t>
            </a:r>
            <a:r>
              <a:rPr lang="en-US" dirty="0" err="1" smtClean="0"/>
              <a:t>Herck</a:t>
            </a:r>
            <a:r>
              <a:rPr lang="en-US" dirty="0" smtClean="0"/>
              <a:t> et al, 2010</a:t>
            </a:r>
            <a:endParaRPr lang="en-US" dirty="0"/>
          </a:p>
        </p:txBody>
      </p:sp>
      <p:sp>
        <p:nvSpPr>
          <p:cNvPr id="2" name="Rectangle 1"/>
          <p:cNvSpPr/>
          <p:nvPr/>
        </p:nvSpPr>
        <p:spPr>
          <a:xfrm>
            <a:off x="473869" y="5180666"/>
            <a:ext cx="8388350" cy="646331"/>
          </a:xfrm>
          <a:prstGeom prst="rect">
            <a:avLst/>
          </a:prstGeom>
        </p:spPr>
        <p:txBody>
          <a:bodyPr wrap="square">
            <a:spAutoFit/>
          </a:bodyPr>
          <a:lstStyle/>
          <a:p>
            <a:r>
              <a:rPr lang="en-US" dirty="0" smtClean="0">
                <a:latin typeface="Meta Offc Pro" panose="020B0504030101020102" pitchFamily="34" charset="0"/>
              </a:rPr>
              <a:t>Important </a:t>
            </a:r>
            <a:r>
              <a:rPr lang="en-US" dirty="0">
                <a:latin typeface="Meta Offc Pro" panose="020B0504030101020102" pitchFamily="34" charset="0"/>
              </a:rPr>
              <a:t>role of evidence in answering many different types of questions which policymakers </a:t>
            </a:r>
            <a:r>
              <a:rPr lang="en-US" dirty="0" smtClean="0">
                <a:latin typeface="Meta Offc Pro" panose="020B0504030101020102" pitchFamily="34" charset="0"/>
              </a:rPr>
              <a:t>need </a:t>
            </a:r>
            <a:r>
              <a:rPr lang="en-US" dirty="0">
                <a:latin typeface="Meta Offc Pro" panose="020B0504030101020102" pitchFamily="34" charset="0"/>
              </a:rPr>
              <a:t>to inform their decisions. </a:t>
            </a:r>
          </a:p>
        </p:txBody>
      </p:sp>
    </p:spTree>
    <p:extLst>
      <p:ext uri="{BB962C8B-B14F-4D97-AF65-F5344CB8AC3E}">
        <p14:creationId xmlns:p14="http://schemas.microsoft.com/office/powerpoint/2010/main" xmlns="" val="13042314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457200" indent="-457200">
              <a:lnSpc>
                <a:spcPct val="100000"/>
              </a:lnSpc>
              <a:buClr>
                <a:srgbClr val="0B955E"/>
              </a:buClr>
              <a:buFont typeface="Meta Offc Pro" panose="020B0504030101020102" pitchFamily="34" charset="0"/>
              <a:buChar char="→"/>
              <a:defRPr/>
            </a:pPr>
            <a:r>
              <a:rPr lang="en-US" sz="2000" dirty="0"/>
              <a:t>Is this evidence adequate to inform policy decisions </a:t>
            </a:r>
            <a:r>
              <a:rPr lang="en-US" sz="2000" dirty="0" smtClean="0"/>
              <a:t>related </a:t>
            </a:r>
            <a:r>
              <a:rPr lang="en-US" sz="2000" dirty="0"/>
              <a:t>to P4P?</a:t>
            </a:r>
          </a:p>
          <a:p>
            <a:pPr marL="252413" lvl="2" indent="0">
              <a:lnSpc>
                <a:spcPct val="100000"/>
              </a:lnSpc>
              <a:buClr>
                <a:srgbClr val="0B955E"/>
              </a:buClr>
              <a:buNone/>
              <a:defRPr/>
            </a:pPr>
            <a:endParaRPr lang="en-US" sz="1800" dirty="0" smtClean="0"/>
          </a:p>
          <a:p>
            <a:pPr lvl="2">
              <a:lnSpc>
                <a:spcPct val="100000"/>
              </a:lnSpc>
              <a:buClr>
                <a:srgbClr val="0B955E"/>
              </a:buClr>
              <a:buFont typeface="Wingdings" panose="05000000000000000000" pitchFamily="2" charset="2"/>
              <a:buChar char="Ø"/>
              <a:defRPr/>
            </a:pPr>
            <a:r>
              <a:rPr lang="en-US" sz="1800" dirty="0" smtClean="0"/>
              <a:t>Evidence on the effectiveness of interventions should be supplemented by evidence on how contextual factors (e.g. health systems characteristics, target population, culture) can affect the size of such effectiveness.</a:t>
            </a:r>
          </a:p>
          <a:p>
            <a:pPr marL="284163" lvl="2" indent="0">
              <a:lnSpc>
                <a:spcPct val="100000"/>
              </a:lnSpc>
              <a:buClr>
                <a:srgbClr val="0B955E"/>
              </a:buClr>
              <a:buNone/>
              <a:defRPr/>
            </a:pPr>
            <a:endParaRPr lang="en-US" sz="1800" dirty="0" smtClean="0"/>
          </a:p>
          <a:p>
            <a:pPr lvl="2">
              <a:lnSpc>
                <a:spcPct val="100000"/>
              </a:lnSpc>
              <a:buClr>
                <a:srgbClr val="0B955E"/>
              </a:buClr>
              <a:buFont typeface="Wingdings" panose="05000000000000000000" pitchFamily="2" charset="2"/>
              <a:buChar char="Ø"/>
              <a:defRPr/>
            </a:pPr>
            <a:r>
              <a:rPr lang="en-US" sz="1800" dirty="0" smtClean="0"/>
              <a:t>Relying on only what </a:t>
            </a:r>
            <a:r>
              <a:rPr lang="en-US" sz="1800" dirty="0"/>
              <a:t>can </a:t>
            </a:r>
            <a:r>
              <a:rPr lang="en-US" sz="1800" dirty="0" smtClean="0"/>
              <a:t>work</a:t>
            </a:r>
            <a:r>
              <a:rPr lang="en-US" sz="1800" dirty="0"/>
              <a:t> –</a:t>
            </a:r>
            <a:r>
              <a:rPr lang="en-US" sz="1800" dirty="0" smtClean="0"/>
              <a:t> </a:t>
            </a:r>
            <a:r>
              <a:rPr lang="en-US" sz="1800" dirty="0"/>
              <a:t>as opposed to understanding how, why, when and for whom </a:t>
            </a:r>
            <a:r>
              <a:rPr lang="en-US" sz="1800" dirty="0" smtClean="0"/>
              <a:t>interventions work </a:t>
            </a:r>
            <a:r>
              <a:rPr lang="en-US" sz="1800" dirty="0"/>
              <a:t>– </a:t>
            </a:r>
            <a:r>
              <a:rPr lang="en-US" sz="1800" dirty="0" smtClean="0"/>
              <a:t>has contributed to the </a:t>
            </a:r>
            <a:r>
              <a:rPr lang="en-US" sz="1800" dirty="0"/>
              <a:t>uneven progress towards the achievement of the Millennium Development </a:t>
            </a:r>
            <a:r>
              <a:rPr lang="en-US" sz="1800" dirty="0" smtClean="0"/>
              <a:t>Goals, and to the weak </a:t>
            </a:r>
            <a:r>
              <a:rPr lang="en-US" sz="1800" dirty="0"/>
              <a:t>health </a:t>
            </a:r>
            <a:r>
              <a:rPr lang="en-US" sz="1800" dirty="0" smtClean="0"/>
              <a:t>systems responses </a:t>
            </a:r>
            <a:r>
              <a:rPr lang="en-US" sz="1800" dirty="0"/>
              <a:t>to </a:t>
            </a:r>
            <a:r>
              <a:rPr lang="en-US" sz="1800" dirty="0" smtClean="0"/>
              <a:t>Ebola and refugee crisis.</a:t>
            </a:r>
          </a:p>
          <a:p>
            <a:pPr marL="0" lvl="1" indent="0">
              <a:lnSpc>
                <a:spcPct val="100000"/>
              </a:lnSpc>
              <a:buClr>
                <a:srgbClr val="0B955E"/>
              </a:buClr>
              <a:buNone/>
              <a:defRPr/>
            </a:pPr>
            <a:endParaRPr lang="en-US" sz="1800" dirty="0" smtClean="0"/>
          </a:p>
        </p:txBody>
      </p:sp>
      <p:grpSp>
        <p:nvGrpSpPr>
          <p:cNvPr id="4" name="Group 3"/>
          <p:cNvGrpSpPr/>
          <p:nvPr/>
        </p:nvGrpSpPr>
        <p:grpSpPr>
          <a:xfrm>
            <a:off x="0" y="0"/>
            <a:ext cx="9144000" cy="587375"/>
            <a:chOff x="0" y="0"/>
            <a:chExt cx="9144000" cy="587375"/>
          </a:xfrm>
        </p:grpSpPr>
        <p:grpSp>
          <p:nvGrpSpPr>
            <p:cNvPr id="5" name="Group 20"/>
            <p:cNvGrpSpPr>
              <a:grpSpLocks/>
            </p:cNvGrpSpPr>
            <p:nvPr/>
          </p:nvGrpSpPr>
          <p:grpSpPr bwMode="auto">
            <a:xfrm>
              <a:off x="0" y="0"/>
              <a:ext cx="3429000" cy="441325"/>
              <a:chOff x="0" y="0"/>
              <a:chExt cx="3102013" cy="441960"/>
            </a:xfrm>
          </p:grpSpPr>
          <p:sp>
            <p:nvSpPr>
              <p:cNvPr id="14" name="Rectangle 1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5" name="Rectangle 1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7" name="Group 6"/>
            <p:cNvGrpSpPr/>
            <p:nvPr/>
          </p:nvGrpSpPr>
          <p:grpSpPr>
            <a:xfrm>
              <a:off x="0" y="0"/>
              <a:ext cx="3429000" cy="441960"/>
              <a:chOff x="0" y="0"/>
              <a:chExt cx="3429000" cy="441960"/>
            </a:xfrm>
          </p:grpSpPr>
          <p:grpSp>
            <p:nvGrpSpPr>
              <p:cNvPr id="9" name="Group 8"/>
              <p:cNvGrpSpPr/>
              <p:nvPr/>
            </p:nvGrpSpPr>
            <p:grpSpPr>
              <a:xfrm>
                <a:off x="0" y="0"/>
                <a:ext cx="3429000" cy="441960"/>
                <a:chOff x="0" y="0"/>
                <a:chExt cx="3102013" cy="441960"/>
              </a:xfrm>
            </p:grpSpPr>
            <p:sp>
              <p:nvSpPr>
                <p:cNvPr id="12" name="Rectangle 1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0" name="Picture 9"/>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8" name="Rectangle 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6" name="Group 20"/>
          <p:cNvGrpSpPr>
            <a:grpSpLocks/>
          </p:cNvGrpSpPr>
          <p:nvPr/>
        </p:nvGrpSpPr>
        <p:grpSpPr bwMode="auto">
          <a:xfrm>
            <a:off x="0" y="0"/>
            <a:ext cx="3429000" cy="441325"/>
            <a:chOff x="0" y="0"/>
            <a:chExt cx="3102013" cy="441960"/>
          </a:xfrm>
        </p:grpSpPr>
        <p:sp>
          <p:nvSpPr>
            <p:cNvPr id="17" name="Rectangle 1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8" name="Rectangle 1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20"/>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23" name="Title 1"/>
          <p:cNvSpPr>
            <a:spLocks noGrp="1"/>
          </p:cNvSpPr>
          <p:nvPr>
            <p:ph type="title"/>
          </p:nvPr>
        </p:nvSpPr>
        <p:spPr>
          <a:xfrm>
            <a:off x="127000" y="926052"/>
            <a:ext cx="3073400" cy="2960148"/>
          </a:xfrm>
        </p:spPr>
        <p:txBody>
          <a:bodyPr>
            <a:normAutofit/>
          </a:bodyPr>
          <a:lstStyle/>
          <a:p>
            <a:r>
              <a:rPr lang="en-US" altLang="en-US" sz="3800" dirty="0" smtClean="0"/>
              <a:t>Interpretation of Evidence from Systematic Review</a:t>
            </a:r>
          </a:p>
        </p:txBody>
      </p:sp>
    </p:spTree>
    <p:extLst>
      <p:ext uri="{BB962C8B-B14F-4D97-AF65-F5344CB8AC3E}">
        <p14:creationId xmlns:p14="http://schemas.microsoft.com/office/powerpoint/2010/main" xmlns="" val="344320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 calcmode="lin" valueType="num">
                                      <p:cBhvr additive="base">
                                        <p:cTn id="1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620494542"/>
              </p:ext>
            </p:extLst>
          </p:nvPr>
        </p:nvGraphicFramePr>
        <p:xfrm>
          <a:off x="143814" y="1045406"/>
          <a:ext cx="8839199" cy="5692140"/>
        </p:xfrm>
        <a:graphic>
          <a:graphicData uri="http://schemas.openxmlformats.org/drawingml/2006/table">
            <a:tbl>
              <a:tblPr firstRow="1" firstCol="1" bandRow="1"/>
              <a:tblGrid>
                <a:gridCol w="1524000"/>
                <a:gridCol w="3127396"/>
                <a:gridCol w="4187803"/>
              </a:tblGrid>
              <a:tr h="246772">
                <a:tc>
                  <a:txBody>
                    <a:bodyPr/>
                    <a:lstStyle/>
                    <a:p>
                      <a:pPr marL="0" marR="0">
                        <a:spcBef>
                          <a:spcPts val="0"/>
                        </a:spcBef>
                        <a:spcAft>
                          <a:spcPts val="0"/>
                        </a:spcAft>
                      </a:pPr>
                      <a:r>
                        <a:rPr lang="en-US" sz="1800" b="1" dirty="0">
                          <a:effectLst/>
                          <a:latin typeface="+mn-lt"/>
                          <a:ea typeface="Times New Roman" panose="02020603050405020304" pitchFamily="18" charset="0"/>
                        </a:rPr>
                        <a:t>Level</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spcBef>
                          <a:spcPts val="0"/>
                        </a:spcBef>
                        <a:spcAft>
                          <a:spcPts val="0"/>
                        </a:spcAft>
                      </a:pPr>
                      <a:r>
                        <a:rPr lang="en-US" sz="1800" b="1" dirty="0">
                          <a:effectLst/>
                          <a:latin typeface="+mn-lt"/>
                          <a:ea typeface="Times New Roman" panose="02020603050405020304" pitchFamily="18" charset="0"/>
                        </a:rPr>
                        <a:t>Barrier</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spcBef>
                          <a:spcPts val="0"/>
                        </a:spcBef>
                        <a:spcAft>
                          <a:spcPts val="0"/>
                        </a:spcAft>
                      </a:pPr>
                      <a:r>
                        <a:rPr lang="en-US" sz="1800" b="1" dirty="0">
                          <a:effectLst/>
                          <a:latin typeface="+mn-lt"/>
                          <a:ea typeface="Times New Roman" panose="02020603050405020304" pitchFamily="18" charset="0"/>
                        </a:rPr>
                        <a:t>Counterstrategies</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131055">
                <a:tc>
                  <a:txBody>
                    <a:bodyPr/>
                    <a:lstStyle/>
                    <a:p>
                      <a:pPr marL="0" marR="0">
                        <a:spcBef>
                          <a:spcPts val="0"/>
                        </a:spcBef>
                        <a:spcAft>
                          <a:spcPts val="0"/>
                        </a:spcAft>
                      </a:pPr>
                      <a:r>
                        <a:rPr lang="en-US" sz="1800" b="1" dirty="0">
                          <a:effectLst/>
                          <a:latin typeface="+mn-lt"/>
                          <a:ea typeface="Times New Roman" panose="02020603050405020304" pitchFamily="18" charset="0"/>
                        </a:rPr>
                        <a:t>Patient</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spcBef>
                          <a:spcPts val="0"/>
                        </a:spcBef>
                        <a:spcAft>
                          <a:spcPts val="0"/>
                        </a:spcAft>
                      </a:pPr>
                      <a:r>
                        <a:rPr lang="en-US" sz="1600">
                          <a:effectLst/>
                          <a:latin typeface="+mn-lt"/>
                          <a:ea typeface="Times New Roman" panose="02020603050405020304" pitchFamily="18" charset="0"/>
                        </a:rPr>
                        <a:t> -- </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mn-lt"/>
                          <a:ea typeface="Times New Roman" panose="02020603050405020304" pitchFamily="18" charset="0"/>
                        </a:rPr>
                        <a:t> -- </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14289">
                <a:tc>
                  <a:txBody>
                    <a:bodyPr/>
                    <a:lstStyle/>
                    <a:p>
                      <a:pPr marL="0" marR="0">
                        <a:spcBef>
                          <a:spcPts val="0"/>
                        </a:spcBef>
                        <a:spcAft>
                          <a:spcPts val="0"/>
                        </a:spcAft>
                      </a:pPr>
                      <a:r>
                        <a:rPr lang="en-US" sz="1800" b="1" dirty="0">
                          <a:effectLst/>
                          <a:latin typeface="+mn-lt"/>
                          <a:ea typeface="Times New Roman" panose="02020603050405020304" pitchFamily="18" charset="0"/>
                        </a:rPr>
                        <a:t>Professional</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285750" marR="0" indent="-285750" algn="l" defTabSz="914400" rtl="0" eaLnBrk="1" latinLnBrk="0" hangingPunct="1">
                        <a:lnSpc>
                          <a:spcPts val="1500"/>
                        </a:lnSpc>
                        <a:spcBef>
                          <a:spcPts val="0"/>
                        </a:spcBef>
                        <a:spcAft>
                          <a:spcPts val="0"/>
                        </a:spcAft>
                        <a:buFontTx/>
                        <a:buChar char="-"/>
                      </a:pPr>
                      <a:r>
                        <a:rPr lang="en-US" sz="1600" b="1" kern="1200" dirty="0" smtClean="0">
                          <a:solidFill>
                            <a:schemeClr val="tx1"/>
                          </a:solidFill>
                          <a:effectLst/>
                          <a:latin typeface="+mn-lt"/>
                          <a:ea typeface="Calibri" panose="020F0502020204030204" pitchFamily="34" charset="0"/>
                          <a:cs typeface="TimesNewRomanPSMT"/>
                        </a:rPr>
                        <a:t>Cherry-picking</a:t>
                      </a:r>
                      <a:r>
                        <a:rPr lang="en-US" sz="1600" kern="1200" dirty="0">
                          <a:solidFill>
                            <a:schemeClr val="tx1"/>
                          </a:solidFill>
                          <a:effectLst/>
                          <a:latin typeface="+mn-lt"/>
                          <a:ea typeface="Calibri" panose="020F0502020204030204" pitchFamily="34" charset="0"/>
                          <a:cs typeface="TimesNewRomanPSMT"/>
                        </a:rPr>
                        <a:t>: selecting healthier cases to achieve better outcomes</a:t>
                      </a:r>
                    </a:p>
                    <a:p>
                      <a:pPr marL="285750" marR="0" indent="-285750" algn="l" defTabSz="914400" rtl="0" eaLnBrk="1" latinLnBrk="0" hangingPunct="1">
                        <a:lnSpc>
                          <a:spcPts val="1500"/>
                        </a:lnSpc>
                        <a:spcBef>
                          <a:spcPts val="0"/>
                        </a:spcBef>
                        <a:spcAft>
                          <a:spcPts val="0"/>
                        </a:spcAft>
                        <a:buFontTx/>
                        <a:buChar char="-"/>
                      </a:pPr>
                      <a:r>
                        <a:rPr lang="en-US" sz="1600" b="1" kern="1200" dirty="0" smtClean="0">
                          <a:solidFill>
                            <a:schemeClr val="tx1"/>
                          </a:solidFill>
                          <a:effectLst/>
                          <a:latin typeface="+mn-lt"/>
                          <a:ea typeface="Calibri" panose="020F0502020204030204" pitchFamily="34" charset="0"/>
                          <a:cs typeface="TimesNewRomanPSMT"/>
                        </a:rPr>
                        <a:t>Dependency </a:t>
                      </a:r>
                      <a:r>
                        <a:rPr lang="en-US" sz="1600" b="1" kern="1200" dirty="0">
                          <a:solidFill>
                            <a:schemeClr val="tx1"/>
                          </a:solidFill>
                          <a:effectLst/>
                          <a:latin typeface="+mn-lt"/>
                          <a:ea typeface="Calibri" panose="020F0502020204030204" pitchFamily="34" charset="0"/>
                          <a:cs typeface="TimesNewRomanPSMT"/>
                        </a:rPr>
                        <a:t>on financial incentives</a:t>
                      </a:r>
                      <a:r>
                        <a:rPr lang="en-US" sz="1600" kern="1200" dirty="0">
                          <a:solidFill>
                            <a:schemeClr val="tx1"/>
                          </a:solidFill>
                          <a:effectLst/>
                          <a:latin typeface="+mn-lt"/>
                          <a:ea typeface="Calibri" panose="020F0502020204030204" pitchFamily="34" charset="0"/>
                          <a:cs typeface="TimesNewRomanPSMT"/>
                        </a:rPr>
                        <a:t>: Provider may stop on improving performance when the incentives end</a:t>
                      </a:r>
                    </a:p>
                    <a:p>
                      <a:pPr marL="285750" marR="0" indent="-285750" algn="l" defTabSz="914400" rtl="0" eaLnBrk="1" latinLnBrk="0" hangingPunct="1">
                        <a:lnSpc>
                          <a:spcPts val="1500"/>
                        </a:lnSpc>
                        <a:spcBef>
                          <a:spcPts val="0"/>
                        </a:spcBef>
                        <a:spcAft>
                          <a:spcPts val="0"/>
                        </a:spcAft>
                        <a:buFontTx/>
                        <a:buChar char="-"/>
                      </a:pPr>
                      <a:r>
                        <a:rPr lang="en-US" sz="1600" b="1" kern="1200" dirty="0" smtClean="0">
                          <a:solidFill>
                            <a:schemeClr val="tx1"/>
                          </a:solidFill>
                          <a:effectLst/>
                          <a:latin typeface="+mn-lt"/>
                          <a:ea typeface="Calibri" panose="020F0502020204030204" pitchFamily="34" charset="0"/>
                          <a:cs typeface="TimesNewRomanPSMT"/>
                        </a:rPr>
                        <a:t>Demoralization</a:t>
                      </a:r>
                      <a:r>
                        <a:rPr lang="en-US" sz="1600" kern="1200" dirty="0">
                          <a:solidFill>
                            <a:schemeClr val="tx1"/>
                          </a:solidFill>
                          <a:effectLst/>
                          <a:latin typeface="+mn-lt"/>
                          <a:ea typeface="Calibri" panose="020F0502020204030204" pitchFamily="34" charset="0"/>
                          <a:cs typeface="TimesNewRomanPSMT"/>
                        </a:rPr>
                        <a:t>: occurs if short-term professionals receive more financial incentives than those who have established long-term practices</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Use </a:t>
                      </a:r>
                      <a:r>
                        <a:rPr lang="en-US" sz="1600" kern="1200" dirty="0">
                          <a:solidFill>
                            <a:schemeClr val="tx1"/>
                          </a:solidFill>
                          <a:effectLst/>
                          <a:latin typeface="+mn-lt"/>
                          <a:ea typeface="Calibri" panose="020F0502020204030204" pitchFamily="34" charset="0"/>
                          <a:cs typeface="TimesNewRomanPSMT"/>
                        </a:rPr>
                        <a:t>of a combination of process and outcome measures</a:t>
                      </a:r>
                    </a:p>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Alignment </a:t>
                      </a:r>
                      <a:r>
                        <a:rPr lang="en-US" sz="1600" kern="1200" dirty="0">
                          <a:solidFill>
                            <a:schemeClr val="tx1"/>
                          </a:solidFill>
                          <a:effectLst/>
                          <a:latin typeface="+mn-lt"/>
                          <a:ea typeface="Calibri" panose="020F0502020204030204" pitchFamily="34" charset="0"/>
                          <a:cs typeface="TimesNewRomanPSMT"/>
                        </a:rPr>
                        <a:t>with norms and </a:t>
                      </a:r>
                      <a:r>
                        <a:rPr lang="en-US" sz="1600" kern="1200" dirty="0" smtClean="0">
                          <a:solidFill>
                            <a:schemeClr val="tx1"/>
                          </a:solidFill>
                          <a:effectLst/>
                          <a:latin typeface="+mn-lt"/>
                          <a:ea typeface="Calibri" panose="020F0502020204030204" pitchFamily="34" charset="0"/>
                          <a:cs typeface="TimesNewRomanPSMT"/>
                        </a:rPr>
                        <a:t>values to </a:t>
                      </a:r>
                      <a:r>
                        <a:rPr lang="en-US" sz="1600" kern="1200" dirty="0">
                          <a:solidFill>
                            <a:schemeClr val="tx1"/>
                          </a:solidFill>
                          <a:effectLst/>
                          <a:latin typeface="+mn-lt"/>
                          <a:ea typeface="Calibri" panose="020F0502020204030204" pitchFamily="34" charset="0"/>
                          <a:cs typeface="TimesNewRomanPSMT"/>
                        </a:rPr>
                        <a:t>keep providers’ intrinsic motivation. </a:t>
                      </a:r>
                    </a:p>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Involvement </a:t>
                      </a:r>
                      <a:r>
                        <a:rPr lang="en-US" sz="1600" kern="1200" dirty="0">
                          <a:solidFill>
                            <a:schemeClr val="tx1"/>
                          </a:solidFill>
                          <a:effectLst/>
                          <a:latin typeface="+mn-lt"/>
                          <a:ea typeface="Calibri" panose="020F0502020204030204" pitchFamily="34" charset="0"/>
                          <a:cs typeface="TimesNewRomanPSMT"/>
                        </a:rPr>
                        <a:t>of stakeholders, particularly providers, in designing the program</a:t>
                      </a:r>
                    </a:p>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Provision </a:t>
                      </a:r>
                      <a:r>
                        <a:rPr lang="en-US" sz="1600" kern="1200" dirty="0">
                          <a:solidFill>
                            <a:schemeClr val="tx1"/>
                          </a:solidFill>
                          <a:effectLst/>
                          <a:latin typeface="+mn-lt"/>
                          <a:ea typeface="Calibri" panose="020F0502020204030204" pitchFamily="34" charset="0"/>
                          <a:cs typeface="TimesNewRomanPSMT"/>
                        </a:rPr>
                        <a:t>of a relatively high incentive</a:t>
                      </a:r>
                    </a:p>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Provision </a:t>
                      </a:r>
                      <a:r>
                        <a:rPr lang="en-US" sz="1600" kern="1200" dirty="0">
                          <a:solidFill>
                            <a:schemeClr val="tx1"/>
                          </a:solidFill>
                          <a:effectLst/>
                          <a:latin typeface="+mn-lt"/>
                          <a:ea typeface="Calibri" panose="020F0502020204030204" pitchFamily="34" charset="0"/>
                          <a:cs typeface="TimesNewRomanPSMT"/>
                        </a:rPr>
                        <a:t>of incentives of a purely positive nature</a:t>
                      </a:r>
                    </a:p>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Selecting </a:t>
                      </a:r>
                      <a:r>
                        <a:rPr lang="en-US" sz="1600" kern="1200" dirty="0">
                          <a:solidFill>
                            <a:schemeClr val="tx1"/>
                          </a:solidFill>
                          <a:effectLst/>
                          <a:latin typeface="+mn-lt"/>
                          <a:ea typeface="Calibri" panose="020F0502020204030204" pitchFamily="34" charset="0"/>
                          <a:cs typeface="TimesNewRomanPSMT"/>
                        </a:rPr>
                        <a:t>and defining targets based on baseline room for </a:t>
                      </a:r>
                      <a:r>
                        <a:rPr lang="en-US" sz="1600" kern="1200" dirty="0" smtClean="0">
                          <a:solidFill>
                            <a:schemeClr val="tx1"/>
                          </a:solidFill>
                          <a:effectLst/>
                          <a:latin typeface="+mn-lt"/>
                          <a:ea typeface="Calibri" panose="020F0502020204030204" pitchFamily="34" charset="0"/>
                          <a:cs typeface="TimesNewRomanPSMT"/>
                        </a:rPr>
                        <a:t>improvement</a:t>
                      </a:r>
                      <a:endParaRPr lang="en-US" sz="1600" kern="1200" dirty="0">
                        <a:solidFill>
                          <a:schemeClr val="tx1"/>
                        </a:solidFill>
                        <a:effectLst/>
                        <a:latin typeface="+mn-lt"/>
                        <a:ea typeface="Calibri" panose="020F0502020204030204" pitchFamily="34" charset="0"/>
                        <a:cs typeface="TimesNewRomanPSMT"/>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9200">
                <a:tc>
                  <a:txBody>
                    <a:bodyPr/>
                    <a:lstStyle/>
                    <a:p>
                      <a:pPr marL="0" marR="0">
                        <a:spcBef>
                          <a:spcPts val="0"/>
                        </a:spcBef>
                        <a:spcAft>
                          <a:spcPts val="0"/>
                        </a:spcAft>
                      </a:pPr>
                      <a:r>
                        <a:rPr lang="en-US" sz="1800" b="1" dirty="0">
                          <a:effectLst/>
                          <a:latin typeface="+mn-lt"/>
                          <a:ea typeface="Times New Roman" panose="02020603050405020304" pitchFamily="18" charset="0"/>
                        </a:rPr>
                        <a:t>Organizational</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285750" marR="0" indent="-285750" algn="l" defTabSz="914400" rtl="0" eaLnBrk="1" latinLnBrk="0" hangingPunct="1">
                        <a:lnSpc>
                          <a:spcPts val="1500"/>
                        </a:lnSpc>
                        <a:spcBef>
                          <a:spcPts val="0"/>
                        </a:spcBef>
                        <a:spcAft>
                          <a:spcPts val="0"/>
                        </a:spcAft>
                        <a:buFontTx/>
                        <a:buChar char="-"/>
                      </a:pPr>
                      <a:r>
                        <a:rPr lang="en-GB" sz="1600" b="1" kern="1200" dirty="0" smtClean="0">
                          <a:solidFill>
                            <a:schemeClr val="tx1"/>
                          </a:solidFill>
                          <a:effectLst/>
                          <a:latin typeface="+mn-lt"/>
                          <a:ea typeface="Calibri" panose="020F0502020204030204" pitchFamily="34" charset="0"/>
                          <a:cs typeface="TimesNewRomanPSMT"/>
                        </a:rPr>
                        <a:t>Free-riding</a:t>
                      </a:r>
                      <a:r>
                        <a:rPr lang="en-GB" sz="1600" b="1" kern="1200" dirty="0">
                          <a:solidFill>
                            <a:schemeClr val="tx1"/>
                          </a:solidFill>
                          <a:effectLst/>
                          <a:latin typeface="+mn-lt"/>
                          <a:ea typeface="Calibri" panose="020F0502020204030204" pitchFamily="34" charset="0"/>
                          <a:cs typeface="TimesNewRomanPSMT"/>
                        </a:rPr>
                        <a:t>: </a:t>
                      </a:r>
                      <a:r>
                        <a:rPr lang="en-US" sz="1600" b="0" kern="1200" dirty="0">
                          <a:solidFill>
                            <a:schemeClr val="tx1"/>
                          </a:solidFill>
                          <a:effectLst/>
                          <a:latin typeface="+mn-lt"/>
                          <a:ea typeface="Calibri" panose="020F0502020204030204" pitchFamily="34" charset="0"/>
                          <a:cs typeface="TimesNewRomanPSMT"/>
                        </a:rPr>
                        <a:t>in group settings performance payments may not be effectively distributed to group members, and it may be tempting for members to free ride, especially in large groups</a:t>
                      </a:r>
                      <a:r>
                        <a:rPr lang="en-GB" sz="1600" b="1" kern="1200" dirty="0">
                          <a:solidFill>
                            <a:schemeClr val="tx1"/>
                          </a:solidFill>
                          <a:effectLst/>
                          <a:latin typeface="+mn-lt"/>
                          <a:ea typeface="Calibri" panose="020F0502020204030204" pitchFamily="34" charset="0"/>
                          <a:cs typeface="TimesNewRomanPSMT"/>
                        </a:rPr>
                        <a:t>.</a:t>
                      </a:r>
                      <a:endParaRPr lang="en-US" sz="1600" b="1" kern="1200" dirty="0">
                        <a:solidFill>
                          <a:schemeClr val="tx1"/>
                        </a:solidFill>
                        <a:effectLst/>
                        <a:latin typeface="+mn-lt"/>
                        <a:ea typeface="Calibri" panose="020F0502020204030204" pitchFamily="34" charset="0"/>
                        <a:cs typeface="TimesNewRomanPSMT"/>
                      </a:endParaRPr>
                    </a:p>
                    <a:p>
                      <a:pPr marL="285750" marR="0" indent="-285750" algn="l" defTabSz="914400" rtl="0" eaLnBrk="1" latinLnBrk="0" hangingPunct="1">
                        <a:lnSpc>
                          <a:spcPts val="1500"/>
                        </a:lnSpc>
                        <a:spcBef>
                          <a:spcPts val="0"/>
                        </a:spcBef>
                        <a:spcAft>
                          <a:spcPts val="0"/>
                        </a:spcAft>
                        <a:buFontTx/>
                        <a:buChar char="-"/>
                      </a:pPr>
                      <a:r>
                        <a:rPr lang="en-GB" sz="1600" b="1" kern="1200" dirty="0" smtClean="0">
                          <a:solidFill>
                            <a:schemeClr val="tx1"/>
                          </a:solidFill>
                          <a:effectLst/>
                          <a:latin typeface="+mn-lt"/>
                          <a:ea typeface="Calibri" panose="020F0502020204030204" pitchFamily="34" charset="0"/>
                          <a:cs typeface="TimesNewRomanPSMT"/>
                        </a:rPr>
                        <a:t>Bureaucratization</a:t>
                      </a:r>
                    </a:p>
                    <a:p>
                      <a:pPr marL="285750" marR="0" indent="-285750" algn="l" defTabSz="914400" rtl="0" eaLnBrk="1" latinLnBrk="0" hangingPunct="1">
                        <a:lnSpc>
                          <a:spcPts val="1500"/>
                        </a:lnSpc>
                        <a:spcBef>
                          <a:spcPts val="0"/>
                        </a:spcBef>
                        <a:spcAft>
                          <a:spcPts val="0"/>
                        </a:spcAft>
                        <a:buFontTx/>
                        <a:buChar char="-"/>
                      </a:pPr>
                      <a:r>
                        <a:rPr lang="en-GB" sz="1600" b="1" kern="1200" dirty="0" smtClean="0">
                          <a:solidFill>
                            <a:schemeClr val="tx1"/>
                          </a:solidFill>
                          <a:effectLst/>
                          <a:latin typeface="+mn-lt"/>
                          <a:ea typeface="Calibri" panose="020F0502020204030204" pitchFamily="34" charset="0"/>
                          <a:cs typeface="TimesNewRomanPSMT"/>
                        </a:rPr>
                        <a:t>Limited Resources</a:t>
                      </a:r>
                      <a:endParaRPr lang="en-US" sz="1600" b="1" kern="1200" dirty="0">
                        <a:solidFill>
                          <a:schemeClr val="tx1"/>
                        </a:solidFill>
                        <a:effectLst/>
                        <a:latin typeface="+mn-lt"/>
                        <a:ea typeface="Calibri" panose="020F0502020204030204" pitchFamily="34" charset="0"/>
                        <a:cs typeface="TimesNewRomanPSMT"/>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indent="-285750" algn="l" defTabSz="914400" rtl="0" eaLnBrk="1" latinLnBrk="0" hangingPunct="1">
                        <a:lnSpc>
                          <a:spcPts val="1500"/>
                        </a:lnSpc>
                        <a:spcBef>
                          <a:spcPts val="0"/>
                        </a:spcBef>
                        <a:spcAft>
                          <a:spcPts val="0"/>
                        </a:spcAft>
                        <a:buFontTx/>
                        <a:buChar char="-"/>
                      </a:pPr>
                      <a:r>
                        <a:rPr lang="en-GB" sz="1600" kern="1200" dirty="0" smtClean="0">
                          <a:solidFill>
                            <a:schemeClr val="tx1"/>
                          </a:solidFill>
                          <a:effectLst/>
                          <a:latin typeface="+mn-lt"/>
                          <a:ea typeface="Calibri" panose="020F0502020204030204" pitchFamily="34" charset="0"/>
                          <a:cs typeface="TimesNewRomanPSMT"/>
                        </a:rPr>
                        <a:t>Minimizing </a:t>
                      </a:r>
                      <a:r>
                        <a:rPr lang="en-GB" sz="1600" kern="1200" dirty="0">
                          <a:solidFill>
                            <a:schemeClr val="tx1"/>
                          </a:solidFill>
                          <a:effectLst/>
                          <a:latin typeface="+mn-lt"/>
                          <a:ea typeface="Calibri" panose="020F0502020204030204" pitchFamily="34" charset="0"/>
                          <a:cs typeface="TimesNewRomanPSMT"/>
                        </a:rPr>
                        <a:t>delay between care delivery and pay- out</a:t>
                      </a:r>
                      <a:endParaRPr lang="en-US" sz="1600" kern="1200" dirty="0">
                        <a:solidFill>
                          <a:schemeClr val="tx1"/>
                        </a:solidFill>
                        <a:effectLst/>
                        <a:latin typeface="+mn-lt"/>
                        <a:ea typeface="Calibri" panose="020F0502020204030204" pitchFamily="34" charset="0"/>
                        <a:cs typeface="TimesNewRomanPSMT"/>
                      </a:endParaRPr>
                    </a:p>
                    <a:p>
                      <a:pPr marL="285750" marR="0" indent="-285750" algn="l" defTabSz="914400" rtl="0" eaLnBrk="1" latinLnBrk="0" hangingPunct="1">
                        <a:lnSpc>
                          <a:spcPts val="1500"/>
                        </a:lnSpc>
                        <a:spcBef>
                          <a:spcPts val="0"/>
                        </a:spcBef>
                        <a:spcAft>
                          <a:spcPts val="0"/>
                        </a:spcAft>
                        <a:buFontTx/>
                        <a:buChar char="-"/>
                      </a:pPr>
                      <a:r>
                        <a:rPr lang="en-GB" sz="1600" kern="1200" dirty="0" smtClean="0">
                          <a:solidFill>
                            <a:schemeClr val="tx1"/>
                          </a:solidFill>
                          <a:effectLst/>
                          <a:latin typeface="+mn-lt"/>
                          <a:ea typeface="Calibri" panose="020F0502020204030204" pitchFamily="34" charset="0"/>
                          <a:cs typeface="TimesNewRomanPSMT"/>
                        </a:rPr>
                        <a:t>Use </a:t>
                      </a:r>
                      <a:r>
                        <a:rPr lang="en-GB" sz="1600" kern="1200" dirty="0">
                          <a:solidFill>
                            <a:schemeClr val="tx1"/>
                          </a:solidFill>
                          <a:effectLst/>
                          <a:latin typeface="+mn-lt"/>
                          <a:ea typeface="Calibri" panose="020F0502020204030204" pitchFamily="34" charset="0"/>
                          <a:cs typeface="TimesNewRomanPSMT"/>
                        </a:rPr>
                        <a:t>of absolute targets</a:t>
                      </a:r>
                      <a:endParaRPr lang="en-US" sz="1600" kern="1200" dirty="0">
                        <a:solidFill>
                          <a:schemeClr val="tx1"/>
                        </a:solidFill>
                        <a:effectLst/>
                        <a:latin typeface="+mn-lt"/>
                        <a:ea typeface="Calibri" panose="020F0502020204030204" pitchFamily="34" charset="0"/>
                        <a:cs typeface="TimesNewRomanPSMT"/>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9711">
                <a:tc>
                  <a:txBody>
                    <a:bodyPr/>
                    <a:lstStyle/>
                    <a:p>
                      <a:pPr marL="0" marR="0">
                        <a:spcBef>
                          <a:spcPts val="0"/>
                        </a:spcBef>
                        <a:spcAft>
                          <a:spcPts val="0"/>
                        </a:spcAft>
                      </a:pPr>
                      <a:r>
                        <a:rPr lang="en-US" sz="1800" b="1" dirty="0">
                          <a:effectLst/>
                          <a:latin typeface="+mn-lt"/>
                          <a:ea typeface="Times New Roman" panose="02020603050405020304" pitchFamily="18" charset="0"/>
                        </a:rPr>
                        <a:t>System</a:t>
                      </a:r>
                      <a:endParaRPr lang="en-US" sz="1800" dirty="0">
                        <a:effectLst/>
                        <a:latin typeface="+mn-lt"/>
                        <a:ea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285750" marR="0" indent="-285750" algn="l" defTabSz="914400" rtl="0" eaLnBrk="1" latinLnBrk="0" hangingPunct="1">
                        <a:lnSpc>
                          <a:spcPts val="1500"/>
                        </a:lnSpc>
                        <a:spcBef>
                          <a:spcPts val="0"/>
                        </a:spcBef>
                        <a:spcAft>
                          <a:spcPts val="0"/>
                        </a:spcAft>
                        <a:buFontTx/>
                        <a:buChar char="-"/>
                      </a:pPr>
                      <a:r>
                        <a:rPr lang="en-US" sz="1600" b="1" kern="1200" dirty="0" smtClean="0">
                          <a:solidFill>
                            <a:schemeClr val="tx1"/>
                          </a:solidFill>
                          <a:effectLst/>
                          <a:latin typeface="+mn-lt"/>
                          <a:ea typeface="Calibri" panose="020F0502020204030204" pitchFamily="34" charset="0"/>
                          <a:cs typeface="TimesNewRomanPSMT"/>
                        </a:rPr>
                        <a:t>Gaming </a:t>
                      </a:r>
                      <a:r>
                        <a:rPr lang="en-US" sz="1600" b="1" kern="1200" dirty="0">
                          <a:solidFill>
                            <a:schemeClr val="tx1"/>
                          </a:solidFill>
                          <a:effectLst/>
                          <a:latin typeface="+mn-lt"/>
                          <a:ea typeface="Calibri" panose="020F0502020204030204" pitchFamily="34" charset="0"/>
                          <a:cs typeface="TimesNewRomanPSMT"/>
                        </a:rPr>
                        <a:t>the system: </a:t>
                      </a:r>
                      <a:r>
                        <a:rPr lang="en-US" sz="1600" b="0" kern="1200" dirty="0">
                          <a:solidFill>
                            <a:schemeClr val="tx1"/>
                          </a:solidFill>
                          <a:effectLst/>
                          <a:latin typeface="+mn-lt"/>
                          <a:ea typeface="Calibri" panose="020F0502020204030204" pitchFamily="34" charset="0"/>
                          <a:cs typeface="TimesNewRomanPSMT"/>
                        </a:rPr>
                        <a:t>improving on reporting/documentation rather than improving performance</a:t>
                      </a: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85750" marR="0" indent="-285750" algn="l" defTabSz="914400" rtl="0" eaLnBrk="1" latinLnBrk="0" hangingPunct="1">
                        <a:lnSpc>
                          <a:spcPts val="1500"/>
                        </a:lnSpc>
                        <a:spcBef>
                          <a:spcPts val="0"/>
                        </a:spcBef>
                        <a:spcAft>
                          <a:spcPts val="0"/>
                        </a:spcAft>
                        <a:buFontTx/>
                        <a:buChar char="-"/>
                      </a:pPr>
                      <a:r>
                        <a:rPr lang="en-US" sz="1600" kern="1200" dirty="0" smtClean="0">
                          <a:solidFill>
                            <a:schemeClr val="tx1"/>
                          </a:solidFill>
                          <a:effectLst/>
                          <a:latin typeface="+mn-lt"/>
                          <a:ea typeface="Calibri" panose="020F0502020204030204" pitchFamily="34" charset="0"/>
                          <a:cs typeface="TimesNewRomanPSMT"/>
                        </a:rPr>
                        <a:t>Use </a:t>
                      </a:r>
                      <a:r>
                        <a:rPr lang="en-US" sz="1600" kern="1200" dirty="0">
                          <a:solidFill>
                            <a:schemeClr val="tx1"/>
                          </a:solidFill>
                          <a:effectLst/>
                          <a:latin typeface="+mn-lt"/>
                          <a:ea typeface="Calibri" panose="020F0502020204030204" pitchFamily="34" charset="0"/>
                          <a:cs typeface="TimesNewRomanPSMT"/>
                        </a:rPr>
                        <a:t>risk adjustment to even </a:t>
                      </a:r>
                      <a:r>
                        <a:rPr lang="en-US" sz="1600" kern="1200" dirty="0" smtClean="0">
                          <a:solidFill>
                            <a:schemeClr val="tx1"/>
                          </a:solidFill>
                          <a:effectLst/>
                          <a:latin typeface="+mn-lt"/>
                          <a:ea typeface="Calibri" panose="020F0502020204030204" pitchFamily="34" charset="0"/>
                          <a:cs typeface="TimesNewRomanPSMT"/>
                        </a:rPr>
                        <a:t>playing </a:t>
                      </a:r>
                      <a:r>
                        <a:rPr lang="en-US" sz="1600" kern="1200" dirty="0">
                          <a:solidFill>
                            <a:schemeClr val="tx1"/>
                          </a:solidFill>
                          <a:effectLst/>
                          <a:latin typeface="+mn-lt"/>
                          <a:ea typeface="Calibri" panose="020F0502020204030204" pitchFamily="34" charset="0"/>
                          <a:cs typeface="TimesNewRomanPSMT"/>
                        </a:rPr>
                        <a:t>field across providers with respect to severity of patient mix </a:t>
                      </a:r>
                    </a:p>
                    <a:p>
                      <a:pPr marL="285750" marR="0" indent="-285750">
                        <a:lnSpc>
                          <a:spcPts val="1500"/>
                        </a:lnSpc>
                        <a:spcBef>
                          <a:spcPts val="0"/>
                        </a:spcBef>
                        <a:spcAft>
                          <a:spcPts val="0"/>
                        </a:spcAft>
                        <a:buFontTx/>
                        <a:buChar char="-"/>
                      </a:pPr>
                      <a:r>
                        <a:rPr lang="en-US" sz="1600" dirty="0" smtClean="0">
                          <a:effectLst/>
                          <a:latin typeface="+mn-lt"/>
                          <a:ea typeface="Calibri" panose="020F0502020204030204" pitchFamily="34" charset="0"/>
                          <a:cs typeface="TimesNewRomanPSMT"/>
                        </a:rPr>
                        <a:t>Supply </a:t>
                      </a:r>
                      <a:r>
                        <a:rPr lang="en-US" sz="1600" dirty="0">
                          <a:effectLst/>
                          <a:latin typeface="+mn-lt"/>
                          <a:ea typeface="Calibri" panose="020F0502020204030204" pitchFamily="34" charset="0"/>
                          <a:cs typeface="TimesNewRomanPSMT"/>
                        </a:rPr>
                        <a:t>data via an online tool enabling </a:t>
                      </a:r>
                      <a:r>
                        <a:rPr lang="en-US" sz="1600" dirty="0" smtClean="0">
                          <a:effectLst/>
                          <a:latin typeface="+mn-lt"/>
                          <a:ea typeface="Calibri" panose="020F0502020204030204" pitchFamily="34" charset="0"/>
                          <a:cs typeface="TimesNewRomanPSMT"/>
                        </a:rPr>
                        <a:t>auditing</a:t>
                      </a:r>
                      <a:r>
                        <a:rPr lang="en-US" sz="1600" baseline="0" dirty="0" smtClean="0">
                          <a:effectLst/>
                          <a:latin typeface="+mn-lt"/>
                          <a:ea typeface="Calibri" panose="020F0502020204030204" pitchFamily="34" charset="0"/>
                          <a:cs typeface="Times New Roman" panose="02020603050405020304" pitchFamily="18" charset="0"/>
                        </a:rPr>
                        <a:t> </a:t>
                      </a:r>
                      <a:r>
                        <a:rPr lang="en-US" sz="1600" dirty="0" smtClean="0">
                          <a:effectLst/>
                          <a:latin typeface="+mn-lt"/>
                          <a:ea typeface="Calibri" panose="020F0502020204030204" pitchFamily="34" charset="0"/>
                          <a:cs typeface="TimesNewRomanPSMT"/>
                        </a:rPr>
                        <a:t>and </a:t>
                      </a:r>
                      <a:r>
                        <a:rPr lang="en-US" sz="1600" dirty="0">
                          <a:effectLst/>
                          <a:latin typeface="+mn-lt"/>
                          <a:ea typeface="Calibri" panose="020F0502020204030204" pitchFamily="34" charset="0"/>
                          <a:cs typeface="TimesNewRomanPSMT"/>
                        </a:rPr>
                        <a:t>checks </a:t>
                      </a:r>
                      <a:endParaRPr lang="en-US" sz="1600" dirty="0" smtClean="0">
                        <a:effectLst/>
                        <a:latin typeface="+mn-lt"/>
                        <a:ea typeface="Calibri" panose="020F0502020204030204" pitchFamily="34" charset="0"/>
                        <a:cs typeface="TimesNewRomanPSMT"/>
                      </a:endParaRPr>
                    </a:p>
                    <a:p>
                      <a:pPr marL="285750" marR="0" indent="-285750">
                        <a:lnSpc>
                          <a:spcPts val="1500"/>
                        </a:lnSpc>
                        <a:spcBef>
                          <a:spcPts val="0"/>
                        </a:spcBef>
                        <a:spcAft>
                          <a:spcPts val="0"/>
                        </a:spcAft>
                        <a:buFontTx/>
                        <a:buChar char="-"/>
                      </a:pPr>
                      <a:r>
                        <a:rPr lang="en-US" sz="1600" dirty="0" smtClean="0">
                          <a:effectLst/>
                          <a:latin typeface="+mn-lt"/>
                          <a:ea typeface="Calibri" panose="020F0502020204030204" pitchFamily="34" charset="0"/>
                          <a:cs typeface="TimesNewRomanPSMT"/>
                        </a:rPr>
                        <a:t>Impose </a:t>
                      </a:r>
                      <a:r>
                        <a:rPr lang="en-US" sz="1600" dirty="0">
                          <a:effectLst/>
                          <a:latin typeface="+mn-lt"/>
                          <a:ea typeface="Calibri" panose="020F0502020204030204" pitchFamily="34" charset="0"/>
                          <a:cs typeface="TimesNewRomanPSMT"/>
                        </a:rPr>
                        <a:t>penalties on hospitals failing to meet data accuracy targets</a:t>
                      </a:r>
                      <a:endParaRPr lang="en-US" sz="1600" dirty="0">
                        <a:effectLst/>
                        <a:latin typeface="+mn-lt"/>
                        <a:ea typeface="Times New Roman" panose="02020603050405020304" pitchFamily="18" charset="0"/>
                        <a:cs typeface="Times New Roman" panose="02020603050405020304" pitchFamily="18" charset="0"/>
                      </a:endParaRPr>
                    </a:p>
                  </a:txBody>
                  <a:tcPr marL="53597" marR="53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itle 1"/>
          <p:cNvSpPr>
            <a:spLocks noGrp="1"/>
          </p:cNvSpPr>
          <p:nvPr>
            <p:ph type="title"/>
          </p:nvPr>
        </p:nvSpPr>
        <p:spPr>
          <a:xfrm>
            <a:off x="1981200" y="512006"/>
            <a:ext cx="5867400" cy="533400"/>
          </a:xfrm>
        </p:spPr>
        <p:txBody>
          <a:bodyPr>
            <a:normAutofit/>
          </a:bodyPr>
          <a:lstStyle/>
          <a:p>
            <a:pPr algn="ctr"/>
            <a:r>
              <a:rPr lang="en-US" altLang="en-US" sz="3200" dirty="0" smtClean="0"/>
              <a:t>Implementation Considerations</a:t>
            </a:r>
          </a:p>
        </p:txBody>
      </p:sp>
      <p:grpSp>
        <p:nvGrpSpPr>
          <p:cNvPr id="4" name="Group 3"/>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1" name="Picture 1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7" name="Group 20"/>
          <p:cNvGrpSpPr>
            <a:grpSpLocks/>
          </p:cNvGrpSpPr>
          <p:nvPr/>
        </p:nvGrpSpPr>
        <p:grpSpPr bwMode="auto">
          <a:xfrm>
            <a:off x="0" y="0"/>
            <a:ext cx="3429000" cy="441325"/>
            <a:chOff x="0" y="0"/>
            <a:chExt cx="3102013" cy="441960"/>
          </a:xfrm>
        </p:grpSpPr>
        <p:sp>
          <p:nvSpPr>
            <p:cNvPr id="18" name="Rectangle 1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9" name="Rectangle 1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20"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21"/>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42176418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410200" cy="5290074"/>
          </a:xfrm>
        </p:spPr>
        <p:txBody>
          <a:bodyPr>
            <a:noAutofit/>
          </a:bodyPr>
          <a:lstStyle/>
          <a:p>
            <a:pPr marL="457200" indent="-457200" eaLnBrk="1" fontAlgn="auto" hangingPunct="1">
              <a:spcAft>
                <a:spcPts val="0"/>
              </a:spcAft>
              <a:buClr>
                <a:srgbClr val="0B955E"/>
              </a:buClr>
              <a:buFont typeface="Meta Offc Pro" panose="020B0504030101020102" pitchFamily="34" charset="0"/>
              <a:buChar char="→"/>
              <a:defRPr/>
            </a:pPr>
            <a:r>
              <a:rPr lang="en-US" sz="2000" dirty="0" smtClean="0"/>
              <a:t>P4P </a:t>
            </a:r>
            <a:r>
              <a:rPr lang="en-US" sz="2000" dirty="0"/>
              <a:t>can improve quality of care</a:t>
            </a:r>
            <a:r>
              <a:rPr lang="en-US" sz="2000" dirty="0" smtClean="0"/>
              <a:t>.</a:t>
            </a:r>
          </a:p>
          <a:p>
            <a:pPr marL="457200" indent="-457200" eaLnBrk="1" fontAlgn="auto" hangingPunct="1">
              <a:spcAft>
                <a:spcPts val="0"/>
              </a:spcAft>
              <a:buClr>
                <a:srgbClr val="0B955E"/>
              </a:buClr>
              <a:buFont typeface="Meta Offc Pro" panose="020B0504030101020102" pitchFamily="34" charset="0"/>
              <a:buChar char="→"/>
              <a:defRPr/>
            </a:pPr>
            <a:endParaRPr lang="en-US" sz="2000" dirty="0" smtClean="0"/>
          </a:p>
          <a:p>
            <a:pPr marL="457200" indent="-457200" eaLnBrk="1" fontAlgn="auto" hangingPunct="1">
              <a:spcAft>
                <a:spcPts val="0"/>
              </a:spcAft>
              <a:buClr>
                <a:srgbClr val="0B955E"/>
              </a:buClr>
              <a:buFont typeface="Meta Offc Pro" panose="020B0504030101020102" pitchFamily="34" charset="0"/>
              <a:buChar char="→"/>
              <a:defRPr/>
            </a:pPr>
            <a:r>
              <a:rPr lang="en-US" sz="2000" dirty="0"/>
              <a:t>E</a:t>
            </a:r>
            <a:r>
              <a:rPr lang="en-US" sz="2000" dirty="0" smtClean="0"/>
              <a:t>ffectiveness </a:t>
            </a:r>
            <a:r>
              <a:rPr lang="en-US" sz="2000" dirty="0"/>
              <a:t>of P4P depends on the </a:t>
            </a:r>
            <a:r>
              <a:rPr lang="en-US" sz="2000" b="1" dirty="0"/>
              <a:t>design</a:t>
            </a:r>
            <a:r>
              <a:rPr lang="en-US" sz="2000" dirty="0"/>
              <a:t> of the scheme and the </a:t>
            </a:r>
            <a:r>
              <a:rPr lang="en-US" sz="2000" b="1" dirty="0"/>
              <a:t>context</a:t>
            </a:r>
            <a:r>
              <a:rPr lang="en-US" sz="2000" dirty="0"/>
              <a:t> in which it is implemented. </a:t>
            </a:r>
            <a:endParaRPr lang="en-US" sz="2000" dirty="0" smtClean="0"/>
          </a:p>
          <a:p>
            <a:pPr marL="457200" indent="-457200" eaLnBrk="1" fontAlgn="auto" hangingPunct="1">
              <a:spcAft>
                <a:spcPts val="0"/>
              </a:spcAft>
              <a:buClr>
                <a:srgbClr val="0B955E"/>
              </a:buClr>
              <a:buFont typeface="Meta Offc Pro" panose="020B0504030101020102" pitchFamily="34" charset="0"/>
              <a:buChar char="→"/>
              <a:defRPr/>
            </a:pPr>
            <a:endParaRPr lang="en-US" sz="2000" dirty="0" smtClean="0"/>
          </a:p>
          <a:p>
            <a:pPr marL="457200" indent="-457200" eaLnBrk="1" fontAlgn="auto" hangingPunct="1">
              <a:spcAft>
                <a:spcPts val="0"/>
              </a:spcAft>
              <a:buClr>
                <a:srgbClr val="0B955E"/>
              </a:buClr>
              <a:buFont typeface="Meta Offc Pro" panose="020B0504030101020102" pitchFamily="34" charset="0"/>
              <a:buChar char="→"/>
              <a:defRPr/>
            </a:pPr>
            <a:r>
              <a:rPr lang="en-US" sz="2000" dirty="0" smtClean="0"/>
              <a:t>Findings suggested:</a:t>
            </a:r>
          </a:p>
          <a:p>
            <a:pPr marL="457200" indent="-457200" eaLnBrk="1" fontAlgn="auto" hangingPunct="1">
              <a:spcAft>
                <a:spcPts val="0"/>
              </a:spcAft>
              <a:buClr>
                <a:srgbClr val="0B955E"/>
              </a:buClr>
              <a:buFont typeface="Meta Offc Pro" panose="020B0504030101020102" pitchFamily="34" charset="0"/>
              <a:buChar char="→"/>
              <a:defRPr/>
            </a:pPr>
            <a:endParaRPr lang="en-US" sz="2000" dirty="0" smtClean="0"/>
          </a:p>
          <a:p>
            <a:pPr marL="800100" lvl="2" indent="-285750">
              <a:buClr>
                <a:srgbClr val="0B955E"/>
              </a:buClr>
              <a:buSzPct val="100000"/>
              <a:defRPr/>
            </a:pPr>
            <a:r>
              <a:rPr lang="en-US" sz="2000" dirty="0" smtClean="0"/>
              <a:t>Selecting </a:t>
            </a:r>
            <a:r>
              <a:rPr lang="en-US" sz="2000" dirty="0"/>
              <a:t>and </a:t>
            </a:r>
            <a:r>
              <a:rPr lang="en-US" sz="2000" dirty="0" smtClean="0"/>
              <a:t>defining </a:t>
            </a:r>
            <a:r>
              <a:rPr lang="en-US" sz="2000" dirty="0"/>
              <a:t>P4P targets based on baseline room for improvement. </a:t>
            </a:r>
            <a:endParaRPr lang="en-US" sz="2000" dirty="0" smtClean="0"/>
          </a:p>
          <a:p>
            <a:pPr marL="800100" lvl="2" indent="-285750" eaLnBrk="1" fontAlgn="auto" hangingPunct="1">
              <a:spcAft>
                <a:spcPts val="0"/>
              </a:spcAft>
              <a:buClr>
                <a:srgbClr val="0B955E"/>
              </a:buClr>
              <a:buSzPct val="100000"/>
              <a:defRPr/>
            </a:pPr>
            <a:r>
              <a:rPr lang="en-US" sz="2000" dirty="0" smtClean="0"/>
              <a:t>Using a </a:t>
            </a:r>
            <a:r>
              <a:rPr lang="en-US" sz="2000" dirty="0"/>
              <a:t>combination of process and outcome </a:t>
            </a:r>
            <a:r>
              <a:rPr lang="en-US" sz="2000" dirty="0" smtClean="0"/>
              <a:t>measures</a:t>
            </a:r>
          </a:p>
          <a:p>
            <a:pPr marL="800100" lvl="2" indent="-285750" eaLnBrk="1" fontAlgn="auto" hangingPunct="1">
              <a:spcAft>
                <a:spcPts val="0"/>
              </a:spcAft>
              <a:buClr>
                <a:srgbClr val="0B955E"/>
              </a:buClr>
              <a:buSzPct val="100000"/>
              <a:defRPr/>
            </a:pPr>
            <a:r>
              <a:rPr lang="en-US" sz="2000" dirty="0" smtClean="0"/>
              <a:t>Involving stakeholders </a:t>
            </a:r>
            <a:r>
              <a:rPr lang="en-US" sz="2000" dirty="0"/>
              <a:t>in designing </a:t>
            </a:r>
            <a:r>
              <a:rPr lang="en-US" sz="2000" dirty="0" smtClean="0"/>
              <a:t>the program </a:t>
            </a:r>
          </a:p>
          <a:p>
            <a:pPr marL="800100" lvl="2" indent="-285750" eaLnBrk="1" fontAlgn="auto" hangingPunct="1">
              <a:spcAft>
                <a:spcPts val="0"/>
              </a:spcAft>
              <a:buClr>
                <a:srgbClr val="0B955E"/>
              </a:buClr>
              <a:buSzPct val="100000"/>
              <a:defRPr/>
            </a:pPr>
            <a:r>
              <a:rPr lang="en-US" sz="2000" dirty="0" smtClean="0"/>
              <a:t>Providing </a:t>
            </a:r>
            <a:r>
              <a:rPr lang="en-US" sz="2000" dirty="0"/>
              <a:t>a relatively high incentive size </a:t>
            </a:r>
            <a:endParaRPr lang="en-US" sz="2000" dirty="0" smtClean="0"/>
          </a:p>
          <a:p>
            <a:pPr marL="800100" lvl="2" indent="-285750" eaLnBrk="1" fontAlgn="auto" hangingPunct="1">
              <a:spcAft>
                <a:spcPts val="0"/>
              </a:spcAft>
              <a:buClr>
                <a:srgbClr val="0B955E"/>
              </a:buClr>
              <a:buSzPct val="100000"/>
              <a:defRPr/>
            </a:pPr>
            <a:r>
              <a:rPr lang="en-US" sz="2000" dirty="0" smtClean="0"/>
              <a:t>Implementing </a:t>
            </a:r>
            <a:r>
              <a:rPr lang="en-US" sz="2000" dirty="0"/>
              <a:t>a uniform P4P design across different payers at a </a:t>
            </a:r>
            <a:r>
              <a:rPr lang="en-US" sz="2000" dirty="0" smtClean="0"/>
              <a:t>national level rather than </a:t>
            </a:r>
            <a:r>
              <a:rPr lang="en-US" sz="2000" dirty="0"/>
              <a:t>fragmented </a:t>
            </a:r>
            <a:r>
              <a:rPr lang="en-US" sz="2000" dirty="0" smtClean="0"/>
              <a:t>initiatives</a:t>
            </a:r>
            <a:endParaRPr lang="en-US" sz="2000" dirty="0"/>
          </a:p>
        </p:txBody>
      </p:sp>
      <p:grpSp>
        <p:nvGrpSpPr>
          <p:cNvPr id="4" name="Group 3"/>
          <p:cNvGrpSpPr/>
          <p:nvPr/>
        </p:nvGrpSpPr>
        <p:grpSpPr>
          <a:xfrm>
            <a:off x="0" y="0"/>
            <a:ext cx="9144000" cy="587375"/>
            <a:chOff x="0" y="0"/>
            <a:chExt cx="9144000" cy="587375"/>
          </a:xfrm>
        </p:grpSpPr>
        <p:grpSp>
          <p:nvGrpSpPr>
            <p:cNvPr id="5" name="Group 20"/>
            <p:cNvGrpSpPr>
              <a:grpSpLocks/>
            </p:cNvGrpSpPr>
            <p:nvPr/>
          </p:nvGrpSpPr>
          <p:grpSpPr bwMode="auto">
            <a:xfrm>
              <a:off x="0" y="0"/>
              <a:ext cx="3429000" cy="441325"/>
              <a:chOff x="0" y="0"/>
              <a:chExt cx="3102013" cy="441960"/>
            </a:xfrm>
          </p:grpSpPr>
          <p:sp>
            <p:nvSpPr>
              <p:cNvPr id="14" name="Rectangle 1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5" name="Rectangle 1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7" name="Group 6"/>
            <p:cNvGrpSpPr/>
            <p:nvPr/>
          </p:nvGrpSpPr>
          <p:grpSpPr>
            <a:xfrm>
              <a:off x="0" y="0"/>
              <a:ext cx="3429000" cy="441960"/>
              <a:chOff x="0" y="0"/>
              <a:chExt cx="3429000" cy="441960"/>
            </a:xfrm>
          </p:grpSpPr>
          <p:grpSp>
            <p:nvGrpSpPr>
              <p:cNvPr id="9" name="Group 8"/>
              <p:cNvGrpSpPr/>
              <p:nvPr/>
            </p:nvGrpSpPr>
            <p:grpSpPr>
              <a:xfrm>
                <a:off x="0" y="0"/>
                <a:ext cx="3429000" cy="441960"/>
                <a:chOff x="0" y="0"/>
                <a:chExt cx="3102013" cy="441960"/>
              </a:xfrm>
            </p:grpSpPr>
            <p:sp>
              <p:nvSpPr>
                <p:cNvPr id="12" name="Rectangle 1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0" name="Picture 9"/>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8" name="Rectangle 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6" name="Group 20"/>
          <p:cNvGrpSpPr>
            <a:grpSpLocks/>
          </p:cNvGrpSpPr>
          <p:nvPr/>
        </p:nvGrpSpPr>
        <p:grpSpPr bwMode="auto">
          <a:xfrm>
            <a:off x="0" y="0"/>
            <a:ext cx="3429000" cy="441325"/>
            <a:chOff x="0" y="0"/>
            <a:chExt cx="3102013" cy="441960"/>
          </a:xfrm>
        </p:grpSpPr>
        <p:sp>
          <p:nvSpPr>
            <p:cNvPr id="17" name="Rectangle 1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8" name="Rectangle 1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20"/>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2" name="Title 1"/>
          <p:cNvSpPr>
            <a:spLocks noGrp="1"/>
          </p:cNvSpPr>
          <p:nvPr>
            <p:ph type="title"/>
          </p:nvPr>
        </p:nvSpPr>
        <p:spPr/>
        <p:txBody>
          <a:bodyPr/>
          <a:lstStyle/>
          <a:p>
            <a:r>
              <a:rPr lang="en-US" dirty="0"/>
              <a:t>Summary of the Evidence </a:t>
            </a:r>
            <a:r>
              <a:rPr lang="en-US" dirty="0" smtClean="0"/>
              <a:t>on </a:t>
            </a:r>
            <a:r>
              <a:rPr lang="en-US" dirty="0"/>
              <a:t>P4P </a:t>
            </a:r>
          </a:p>
        </p:txBody>
      </p:sp>
    </p:spTree>
    <p:extLst>
      <p:ext uri="{BB962C8B-B14F-4D97-AF65-F5344CB8AC3E}">
        <p14:creationId xmlns:p14="http://schemas.microsoft.com/office/powerpoint/2010/main" xmlns="" val="3773081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p:txBody>
          <a:bodyPr/>
          <a:lstStyle/>
          <a:p>
            <a:pPr eaLnBrk="1" hangingPunct="1"/>
            <a:r>
              <a:rPr lang="fr-FR" altLang="en-US" dirty="0" smtClean="0"/>
              <a:t>Implications for Countries in the EMR</a:t>
            </a:r>
          </a:p>
        </p:txBody>
      </p:sp>
      <p:sp>
        <p:nvSpPr>
          <p:cNvPr id="37891" name="Espace réservé du contenu 2"/>
          <p:cNvSpPr>
            <a:spLocks noGrp="1"/>
          </p:cNvSpPr>
          <p:nvPr>
            <p:ph idx="1"/>
          </p:nvPr>
        </p:nvSpPr>
        <p:spPr>
          <a:xfrm>
            <a:off x="3102015" y="958326"/>
            <a:ext cx="5617059" cy="5518674"/>
          </a:xfrm>
        </p:spPr>
        <p:txBody>
          <a:bodyPr>
            <a:normAutofit fontScale="70000" lnSpcReduction="20000"/>
          </a:bodyPr>
          <a:lstStyle/>
          <a:p>
            <a:pPr marL="457200" indent="-457200">
              <a:lnSpc>
                <a:spcPct val="110000"/>
              </a:lnSpc>
              <a:buClr>
                <a:srgbClr val="0B955E"/>
              </a:buClr>
              <a:buFont typeface="Meta Offc Pro" panose="020B0504030101020102" pitchFamily="34" charset="0"/>
              <a:buChar char="→"/>
              <a:defRPr/>
            </a:pPr>
            <a:r>
              <a:rPr lang="en-US" altLang="en-US" sz="2900" dirty="0"/>
              <a:t>Is P4P a fit for all purpose? </a:t>
            </a:r>
            <a:r>
              <a:rPr lang="en-US" altLang="en-US" sz="2900" dirty="0" smtClean="0"/>
              <a:t>Can we develop one P4P program that can be implemented across countries of the EMR?</a:t>
            </a:r>
            <a:endParaRPr lang="en-US" altLang="en-US" sz="2900" dirty="0"/>
          </a:p>
          <a:p>
            <a:pPr marL="457200" indent="-457200">
              <a:lnSpc>
                <a:spcPct val="110000"/>
              </a:lnSpc>
              <a:buClr>
                <a:srgbClr val="0B955E"/>
              </a:buClr>
              <a:buFont typeface="Meta Offc Pro" panose="020B0504030101020102" pitchFamily="34" charset="0"/>
              <a:buChar char="→"/>
              <a:defRPr/>
            </a:pPr>
            <a:endParaRPr lang="en-US" altLang="en-US" sz="2900" dirty="0"/>
          </a:p>
          <a:p>
            <a:pPr marL="457200" indent="-457200">
              <a:lnSpc>
                <a:spcPct val="110000"/>
              </a:lnSpc>
              <a:buClr>
                <a:srgbClr val="0B955E"/>
              </a:buClr>
              <a:buFont typeface="Meta Offc Pro" panose="020B0504030101020102" pitchFamily="34" charset="0"/>
              <a:buChar char="→"/>
              <a:defRPr/>
            </a:pPr>
            <a:r>
              <a:rPr lang="en-US" altLang="en-US" sz="2900" dirty="0"/>
              <a:t>Magic bullets do not </a:t>
            </a:r>
            <a:r>
              <a:rPr lang="en-US" altLang="en-US" sz="2900" dirty="0" smtClean="0"/>
              <a:t>exist.</a:t>
            </a:r>
            <a:endParaRPr lang="en-US" altLang="en-US" sz="2900" dirty="0"/>
          </a:p>
          <a:p>
            <a:pPr marL="457200" indent="-457200">
              <a:lnSpc>
                <a:spcPct val="110000"/>
              </a:lnSpc>
              <a:buClr>
                <a:srgbClr val="0B955E"/>
              </a:buClr>
              <a:buFont typeface="Meta Offc Pro" panose="020B0504030101020102" pitchFamily="34" charset="0"/>
              <a:buChar char="→"/>
              <a:defRPr/>
            </a:pPr>
            <a:endParaRPr lang="en-US" altLang="en-US" sz="2900" dirty="0" smtClean="0"/>
          </a:p>
          <a:p>
            <a:pPr marL="457200" indent="-457200">
              <a:lnSpc>
                <a:spcPct val="110000"/>
              </a:lnSpc>
              <a:buClr>
                <a:srgbClr val="0B955E"/>
              </a:buClr>
              <a:buFont typeface="Meta Offc Pro" panose="020B0504030101020102" pitchFamily="34" charset="0"/>
              <a:buChar char="→"/>
              <a:defRPr/>
            </a:pPr>
            <a:r>
              <a:rPr lang="en-US" altLang="en-US" sz="2900" dirty="0" smtClean="0"/>
              <a:t>Each country has to:</a:t>
            </a:r>
          </a:p>
          <a:p>
            <a:pPr marL="742950" lvl="1" indent="-457200">
              <a:buClr>
                <a:srgbClr val="0B955E"/>
              </a:buClr>
            </a:pPr>
            <a:r>
              <a:rPr lang="en-US" altLang="en-US" sz="2900" dirty="0" smtClean="0">
                <a:ea typeface="Tw Cen MT" panose="020B0602020104020603" pitchFamily="34" charset="0"/>
                <a:cs typeface="Tw Cen MT" panose="020B0602020104020603" pitchFamily="34" charset="0"/>
              </a:rPr>
              <a:t>Agree on the payment formula, the mix and size of incentives &amp; list of metrics.</a:t>
            </a:r>
          </a:p>
          <a:p>
            <a:pPr marL="742950" lvl="1" indent="-457200">
              <a:buClr>
                <a:srgbClr val="0B955E"/>
              </a:buClr>
            </a:pPr>
            <a:endParaRPr lang="en-US" altLang="en-US" sz="2900" baseline="30000" dirty="0" smtClean="0">
              <a:ea typeface="Tw Cen MT" panose="020B0602020104020603" pitchFamily="34" charset="0"/>
              <a:cs typeface="Tw Cen MT" panose="020B0602020104020603" pitchFamily="34" charset="0"/>
            </a:endParaRPr>
          </a:p>
          <a:p>
            <a:pPr marL="742950" lvl="1" indent="-457200">
              <a:buClr>
                <a:srgbClr val="0B955E"/>
              </a:buClr>
            </a:pPr>
            <a:r>
              <a:rPr lang="en-CA" altLang="en-US" sz="2900" dirty="0" smtClean="0"/>
              <a:t>Define the goals that a health care purchaser wants to accomplish through the incentives </a:t>
            </a:r>
          </a:p>
          <a:p>
            <a:pPr marL="742950" lvl="1" indent="-457200">
              <a:buClr>
                <a:srgbClr val="0B955E"/>
              </a:buClr>
            </a:pPr>
            <a:endParaRPr lang="en-CA" altLang="en-US" sz="2900" dirty="0" smtClean="0"/>
          </a:p>
          <a:p>
            <a:pPr marL="742950" lvl="1" indent="-457200">
              <a:buClr>
                <a:srgbClr val="0B955E"/>
              </a:buClr>
            </a:pPr>
            <a:r>
              <a:rPr lang="en-CA" altLang="en-US" sz="2900" dirty="0" smtClean="0"/>
              <a:t>Develop capacity including enforcement and monitoring strategy </a:t>
            </a:r>
          </a:p>
          <a:p>
            <a:pPr marL="457200" lvl="1" indent="-457200">
              <a:lnSpc>
                <a:spcPct val="110000"/>
              </a:lnSpc>
              <a:buClr>
                <a:srgbClr val="0B955E"/>
              </a:buClr>
              <a:defRPr/>
            </a:pPr>
            <a:endParaRPr lang="en-US" altLang="en-US" sz="2900" dirty="0" smtClean="0"/>
          </a:p>
          <a:p>
            <a:pPr marL="457200" lvl="1" indent="-457200">
              <a:lnSpc>
                <a:spcPct val="110000"/>
              </a:lnSpc>
              <a:buClr>
                <a:srgbClr val="0B955E"/>
              </a:buClr>
              <a:defRPr/>
            </a:pPr>
            <a:r>
              <a:rPr lang="en-US" altLang="en-US" sz="2900" b="1" dirty="0"/>
              <a:t>K</a:t>
            </a:r>
            <a:r>
              <a:rPr lang="en-US" altLang="en-US" sz="2900" b="1" dirty="0" smtClean="0"/>
              <a:t>nowledge translation </a:t>
            </a:r>
            <a:r>
              <a:rPr lang="en-US" altLang="en-US" sz="2900" dirty="0" smtClean="0"/>
              <a:t>becomes critical to </a:t>
            </a:r>
            <a:r>
              <a:rPr lang="en-US" altLang="en-US" sz="2900" b="1" dirty="0" smtClean="0"/>
              <a:t>contextualize</a:t>
            </a:r>
            <a:r>
              <a:rPr lang="en-US" altLang="en-US" sz="2900" dirty="0" smtClean="0"/>
              <a:t> the evidence and </a:t>
            </a:r>
            <a:r>
              <a:rPr lang="en-US" altLang="en-US" sz="2900" b="1" dirty="0" smtClean="0"/>
              <a:t>promote its uptake in policy decisions</a:t>
            </a:r>
            <a:r>
              <a:rPr lang="en-US" altLang="en-US" sz="2900" dirty="0" smtClean="0"/>
              <a:t>. </a:t>
            </a:r>
          </a:p>
        </p:txBody>
      </p:sp>
      <p:grpSp>
        <p:nvGrpSpPr>
          <p:cNvPr id="4" name="Group 3"/>
          <p:cNvGrpSpPr/>
          <p:nvPr/>
        </p:nvGrpSpPr>
        <p:grpSpPr>
          <a:xfrm>
            <a:off x="0" y="0"/>
            <a:ext cx="9144000" cy="587375"/>
            <a:chOff x="0" y="0"/>
            <a:chExt cx="9144000" cy="587375"/>
          </a:xfrm>
        </p:grpSpPr>
        <p:grpSp>
          <p:nvGrpSpPr>
            <p:cNvPr id="5" name="Group 20"/>
            <p:cNvGrpSpPr>
              <a:grpSpLocks/>
            </p:cNvGrpSpPr>
            <p:nvPr/>
          </p:nvGrpSpPr>
          <p:grpSpPr bwMode="auto">
            <a:xfrm>
              <a:off x="0" y="0"/>
              <a:ext cx="3429000" cy="441325"/>
              <a:chOff x="0" y="0"/>
              <a:chExt cx="3102013" cy="441960"/>
            </a:xfrm>
          </p:grpSpPr>
          <p:sp>
            <p:nvSpPr>
              <p:cNvPr id="14" name="Rectangle 1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5" name="Rectangle 1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7" name="Group 6"/>
            <p:cNvGrpSpPr/>
            <p:nvPr/>
          </p:nvGrpSpPr>
          <p:grpSpPr>
            <a:xfrm>
              <a:off x="0" y="0"/>
              <a:ext cx="3429000" cy="441960"/>
              <a:chOff x="0" y="0"/>
              <a:chExt cx="3429000" cy="441960"/>
            </a:xfrm>
          </p:grpSpPr>
          <p:grpSp>
            <p:nvGrpSpPr>
              <p:cNvPr id="9" name="Group 8"/>
              <p:cNvGrpSpPr/>
              <p:nvPr/>
            </p:nvGrpSpPr>
            <p:grpSpPr>
              <a:xfrm>
                <a:off x="0" y="0"/>
                <a:ext cx="3429000" cy="441960"/>
                <a:chOff x="0" y="0"/>
                <a:chExt cx="3102013" cy="441960"/>
              </a:xfrm>
            </p:grpSpPr>
            <p:sp>
              <p:nvSpPr>
                <p:cNvPr id="12" name="Rectangle 1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10" name="Picture 9"/>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8" name="Rectangle 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16" name="Group 20"/>
          <p:cNvGrpSpPr>
            <a:grpSpLocks/>
          </p:cNvGrpSpPr>
          <p:nvPr/>
        </p:nvGrpSpPr>
        <p:grpSpPr bwMode="auto">
          <a:xfrm>
            <a:off x="0" y="0"/>
            <a:ext cx="3429000" cy="441325"/>
            <a:chOff x="0" y="0"/>
            <a:chExt cx="3102013" cy="441960"/>
          </a:xfrm>
        </p:grpSpPr>
        <p:sp>
          <p:nvSpPr>
            <p:cNvPr id="17" name="Rectangle 1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8" name="Rectangle 1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TextBox 20"/>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126169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anim calcmode="lin" valueType="num">
                                      <p:cBhvr additive="base">
                                        <p:cTn id="7"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891">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7891">
                                            <p:txEl>
                                              <p:pRg st="4" end="4"/>
                                            </p:txEl>
                                          </p:spTgt>
                                        </p:tgtEl>
                                        <p:attrNameLst>
                                          <p:attrName>style.visibility</p:attrName>
                                        </p:attrNameLst>
                                      </p:cBhvr>
                                      <p:to>
                                        <p:strVal val="visible"/>
                                      </p:to>
                                    </p:set>
                                    <p:anim calcmode="lin" valueType="num">
                                      <p:cBhvr additive="base">
                                        <p:cTn id="11"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7891">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7891">
                                            <p:txEl>
                                              <p:pRg st="5" end="5"/>
                                            </p:txEl>
                                          </p:spTgt>
                                        </p:tgtEl>
                                        <p:attrNameLst>
                                          <p:attrName>style.visibility</p:attrName>
                                        </p:attrNameLst>
                                      </p:cBhvr>
                                      <p:to>
                                        <p:strVal val="visible"/>
                                      </p:to>
                                    </p:set>
                                    <p:anim calcmode="lin" valueType="num">
                                      <p:cBhvr additive="base">
                                        <p:cTn id="15" dur="500" fill="hold"/>
                                        <p:tgtEl>
                                          <p:spTgt spid="37891">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7891">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7891">
                                            <p:txEl>
                                              <p:pRg st="7" end="7"/>
                                            </p:txEl>
                                          </p:spTgt>
                                        </p:tgtEl>
                                        <p:attrNameLst>
                                          <p:attrName>style.visibility</p:attrName>
                                        </p:attrNameLst>
                                      </p:cBhvr>
                                      <p:to>
                                        <p:strVal val="visible"/>
                                      </p:to>
                                    </p:set>
                                    <p:anim calcmode="lin" valueType="num">
                                      <p:cBhvr additive="base">
                                        <p:cTn id="19" dur="500" fill="hold"/>
                                        <p:tgtEl>
                                          <p:spTgt spid="37891">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7891">
                                            <p:txEl>
                                              <p:pRg st="9" end="9"/>
                                            </p:txEl>
                                          </p:spTgt>
                                        </p:tgtEl>
                                        <p:attrNameLst>
                                          <p:attrName>style.visibility</p:attrName>
                                        </p:attrNameLst>
                                      </p:cBhvr>
                                      <p:to>
                                        <p:strVal val="visible"/>
                                      </p:to>
                                    </p:set>
                                    <p:anim calcmode="lin" valueType="num">
                                      <p:cBhvr additive="base">
                                        <p:cTn id="23" dur="500" fill="hold"/>
                                        <p:tgtEl>
                                          <p:spTgt spid="37891">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891">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7891">
                                            <p:txEl>
                                              <p:pRg st="11" end="11"/>
                                            </p:txEl>
                                          </p:spTgt>
                                        </p:tgtEl>
                                        <p:attrNameLst>
                                          <p:attrName>style.visibility</p:attrName>
                                        </p:attrNameLst>
                                      </p:cBhvr>
                                      <p:to>
                                        <p:strVal val="visible"/>
                                      </p:to>
                                    </p:set>
                                    <p:anim calcmode="lin" valueType="num">
                                      <p:cBhvr additive="base">
                                        <p:cTn id="27" dur="500" fill="hold"/>
                                        <p:tgtEl>
                                          <p:spTgt spid="37891">
                                            <p:txEl>
                                              <p:pRg st="11" end="1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7891">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F534C0A-5CA2-4217-98EB-347EAFD2E61C}" type="slidenum">
              <a:rPr lang="en-US" altLang="en-US" sz="1000">
                <a:solidFill>
                  <a:srgbClr val="898989"/>
                </a:solidFill>
                <a:latin typeface="Calibri" panose="020F0502020204030204" pitchFamily="34" charset="0"/>
              </a:rPr>
              <a:pPr>
                <a:spcBef>
                  <a:spcPct val="0"/>
                </a:spcBef>
                <a:buFontTx/>
                <a:buNone/>
              </a:pPr>
              <a:t>29</a:t>
            </a:fld>
            <a:endParaRPr lang="en-US" altLang="en-US" sz="1000" dirty="0">
              <a:solidFill>
                <a:srgbClr val="898989"/>
              </a:solidFill>
              <a:latin typeface="Calibri" panose="020F0502020204030204" pitchFamily="34" charset="0"/>
            </a:endParaRPr>
          </a:p>
        </p:txBody>
      </p:sp>
      <p:sp>
        <p:nvSpPr>
          <p:cNvPr id="19" name="Title 1"/>
          <p:cNvSpPr>
            <a:spLocks noGrp="1"/>
          </p:cNvSpPr>
          <p:nvPr>
            <p:ph type="title"/>
          </p:nvPr>
        </p:nvSpPr>
        <p:spPr>
          <a:xfrm>
            <a:off x="892051" y="588491"/>
            <a:ext cx="7794749" cy="1143000"/>
          </a:xfrm>
        </p:spPr>
        <p:txBody>
          <a:bodyPr/>
          <a:lstStyle/>
          <a:p>
            <a:pPr algn="ctr"/>
            <a:r>
              <a:rPr lang="en-US" sz="2800" dirty="0"/>
              <a:t>Missing Link: Knowledge Translation</a:t>
            </a:r>
          </a:p>
        </p:txBody>
      </p:sp>
      <p:grpSp>
        <p:nvGrpSpPr>
          <p:cNvPr id="35" name="Group 34"/>
          <p:cNvGrpSpPr/>
          <p:nvPr/>
        </p:nvGrpSpPr>
        <p:grpSpPr>
          <a:xfrm>
            <a:off x="0" y="0"/>
            <a:ext cx="9144000" cy="587375"/>
            <a:chOff x="0" y="0"/>
            <a:chExt cx="9144000" cy="587375"/>
          </a:xfrm>
        </p:grpSpPr>
        <p:grpSp>
          <p:nvGrpSpPr>
            <p:cNvPr id="36" name="Group 20"/>
            <p:cNvGrpSpPr>
              <a:grpSpLocks/>
            </p:cNvGrpSpPr>
            <p:nvPr/>
          </p:nvGrpSpPr>
          <p:grpSpPr bwMode="auto">
            <a:xfrm>
              <a:off x="0" y="0"/>
              <a:ext cx="3429000" cy="441325"/>
              <a:chOff x="0" y="0"/>
              <a:chExt cx="3102013" cy="441960"/>
            </a:xfrm>
          </p:grpSpPr>
          <p:sp>
            <p:nvSpPr>
              <p:cNvPr id="45" name="Rectangle 4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6" name="Rectangle 4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38" name="Group 37"/>
            <p:cNvGrpSpPr/>
            <p:nvPr/>
          </p:nvGrpSpPr>
          <p:grpSpPr>
            <a:xfrm>
              <a:off x="0" y="0"/>
              <a:ext cx="3429000" cy="441960"/>
              <a:chOff x="0" y="0"/>
              <a:chExt cx="3429000" cy="441960"/>
            </a:xfrm>
          </p:grpSpPr>
          <p:grpSp>
            <p:nvGrpSpPr>
              <p:cNvPr id="40" name="Group 39"/>
              <p:cNvGrpSpPr/>
              <p:nvPr/>
            </p:nvGrpSpPr>
            <p:grpSpPr>
              <a:xfrm>
                <a:off x="0" y="0"/>
                <a:ext cx="3429000" cy="441960"/>
                <a:chOff x="0" y="0"/>
                <a:chExt cx="3102013" cy="441960"/>
              </a:xfrm>
            </p:grpSpPr>
            <p:sp>
              <p:nvSpPr>
                <p:cNvPr id="43" name="Rectangle 4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Rectangle 4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1" name="Picture 4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2" name="Picture 4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9" name="Rectangle 3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7" name="Oval 3"/>
          <p:cNvSpPr>
            <a:spLocks noChangeArrowheads="1"/>
          </p:cNvSpPr>
          <p:nvPr/>
        </p:nvSpPr>
        <p:spPr bwMode="auto">
          <a:xfrm>
            <a:off x="2378075" y="1793875"/>
            <a:ext cx="1439863" cy="1416050"/>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18" name="Text Box 4"/>
          <p:cNvSpPr txBox="1">
            <a:spLocks noChangeArrowheads="1"/>
          </p:cNvSpPr>
          <p:nvPr/>
        </p:nvSpPr>
        <p:spPr bwMode="auto">
          <a:xfrm>
            <a:off x="2674938" y="2200275"/>
            <a:ext cx="955675" cy="839788"/>
          </a:xfrm>
          <a:prstGeom prst="rect">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p>
            <a:pPr algn="ctr" eaLnBrk="0" fontAlgn="base" hangingPunct="0">
              <a:spcBef>
                <a:spcPct val="0"/>
              </a:spcBef>
              <a:spcAft>
                <a:spcPct val="0"/>
              </a:spcAft>
              <a:defRPr/>
            </a:pPr>
            <a:r>
              <a:rPr lang="en-US" sz="1200" b="1" dirty="0">
                <a:solidFill>
                  <a:schemeClr val="tx1"/>
                </a:solidFill>
                <a:latin typeface="Arial"/>
                <a:ea typeface="ＭＳ Ｐゴシック" pitchFamily="124" charset="-128"/>
              </a:rPr>
              <a:t>Policy-making</a:t>
            </a:r>
          </a:p>
          <a:p>
            <a:pPr algn="ctr" eaLnBrk="0" fontAlgn="base" hangingPunct="0">
              <a:spcBef>
                <a:spcPct val="0"/>
              </a:spcBef>
              <a:spcAft>
                <a:spcPct val="0"/>
              </a:spcAft>
              <a:defRPr/>
            </a:pPr>
            <a:r>
              <a:rPr lang="en-US" sz="1200" b="1" dirty="0">
                <a:solidFill>
                  <a:schemeClr val="tx1"/>
                </a:solidFill>
                <a:latin typeface="Arial"/>
                <a:ea typeface="ＭＳ Ｐゴシック" pitchFamily="124" charset="-128"/>
              </a:rPr>
              <a:t>process</a:t>
            </a:r>
          </a:p>
        </p:txBody>
      </p:sp>
      <p:sp>
        <p:nvSpPr>
          <p:cNvPr id="20" name="Text Box 5"/>
          <p:cNvSpPr txBox="1">
            <a:spLocks noChangeArrowheads="1"/>
          </p:cNvSpPr>
          <p:nvPr/>
        </p:nvSpPr>
        <p:spPr bwMode="auto">
          <a:xfrm>
            <a:off x="2954338" y="3049588"/>
            <a:ext cx="431800" cy="309562"/>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endParaRPr lang="en-US" altLang="en-US" sz="1600" b="1" u="sng">
              <a:latin typeface="Sansation"/>
              <a:ea typeface="ＭＳ Ｐゴシック" panose="020B0600070205080204" pitchFamily="34" charset="-128"/>
            </a:endParaRPr>
          </a:p>
        </p:txBody>
      </p:sp>
      <p:sp>
        <p:nvSpPr>
          <p:cNvPr id="21" name="Oval 6"/>
          <p:cNvSpPr>
            <a:spLocks noChangeArrowheads="1"/>
          </p:cNvSpPr>
          <p:nvPr/>
        </p:nvSpPr>
        <p:spPr bwMode="auto">
          <a:xfrm>
            <a:off x="554038" y="1793875"/>
            <a:ext cx="1438275" cy="1416050"/>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p>
            <a:pPr eaLnBrk="0" fontAlgn="base" hangingPunct="0">
              <a:spcBef>
                <a:spcPct val="0"/>
              </a:spcBef>
              <a:spcAft>
                <a:spcPct val="0"/>
              </a:spcAft>
              <a:defRPr/>
            </a:pPr>
            <a:endParaRPr lang="en-US" sz="3200">
              <a:solidFill>
                <a:schemeClr val="tx1"/>
              </a:solidFill>
              <a:latin typeface="Arial"/>
              <a:ea typeface="ＭＳ Ｐゴシック" pitchFamily="124" charset="-128"/>
            </a:endParaRPr>
          </a:p>
        </p:txBody>
      </p:sp>
      <p:grpSp>
        <p:nvGrpSpPr>
          <p:cNvPr id="22" name="Group 7"/>
          <p:cNvGrpSpPr>
            <a:grpSpLocks/>
          </p:cNvGrpSpPr>
          <p:nvPr/>
        </p:nvGrpSpPr>
        <p:grpSpPr bwMode="auto">
          <a:xfrm>
            <a:off x="228600" y="2227263"/>
            <a:ext cx="3886200" cy="1627187"/>
            <a:chOff x="1008" y="1288"/>
            <a:chExt cx="1944" cy="828"/>
          </a:xfrm>
        </p:grpSpPr>
        <p:sp>
          <p:nvSpPr>
            <p:cNvPr id="23" name="Text Box 8"/>
            <p:cNvSpPr txBox="1">
              <a:spLocks noChangeArrowheads="1"/>
            </p:cNvSpPr>
            <p:nvPr/>
          </p:nvSpPr>
          <p:spPr bwMode="auto">
            <a:xfrm>
              <a:off x="1008" y="1900"/>
              <a:ext cx="1944" cy="216"/>
            </a:xfrm>
            <a:prstGeom prst="rect">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nchor="ct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Unlinked processes</a:t>
              </a:r>
            </a:p>
          </p:txBody>
        </p:sp>
        <p:sp>
          <p:nvSpPr>
            <p:cNvPr id="24" name="Text Box 9"/>
            <p:cNvSpPr txBox="1">
              <a:spLocks noChangeArrowheads="1"/>
            </p:cNvSpPr>
            <p:nvPr/>
          </p:nvSpPr>
          <p:spPr bwMode="auto">
            <a:xfrm>
              <a:off x="1239" y="1288"/>
              <a:ext cx="576" cy="355"/>
            </a:xfrm>
            <a:prstGeom prst="rect">
              <a:avLst/>
            </a:prstGeom>
            <a:ln>
              <a:solidFill>
                <a:srgbClr val="00B050"/>
              </a:solidFill>
            </a:ln>
            <a:extLst/>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Research</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a:t>
              </a:r>
            </a:p>
          </p:txBody>
        </p:sp>
        <p:sp>
          <p:nvSpPr>
            <p:cNvPr id="25" name="Text Box 10"/>
            <p:cNvSpPr txBox="1">
              <a:spLocks noChangeArrowheads="1"/>
            </p:cNvSpPr>
            <p:nvPr/>
          </p:nvSpPr>
          <p:spPr bwMode="auto">
            <a:xfrm>
              <a:off x="1458" y="1704"/>
              <a:ext cx="216" cy="149"/>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p>
            <a:p>
              <a:pPr eaLnBrk="0" fontAlgn="base" hangingPunct="0">
                <a:spcBef>
                  <a:spcPct val="0"/>
                </a:spcBef>
                <a:spcAft>
                  <a:spcPct val="0"/>
                </a:spcAft>
                <a:buClrTx/>
                <a:buSzTx/>
                <a:buFontTx/>
                <a:buNone/>
              </a:pPr>
              <a:endParaRPr lang="en-US" altLang="en-US" sz="2400" b="1" u="sng">
                <a:latin typeface="Sansation"/>
                <a:ea typeface="ＭＳ Ｐゴシック" panose="020B0600070205080204" pitchFamily="34" charset="-128"/>
              </a:endParaRPr>
            </a:p>
          </p:txBody>
        </p:sp>
      </p:grpSp>
      <p:sp>
        <p:nvSpPr>
          <p:cNvPr id="26" name="Text Box 11"/>
          <p:cNvSpPr txBox="1">
            <a:spLocks noChangeArrowheads="1"/>
          </p:cNvSpPr>
          <p:nvPr/>
        </p:nvSpPr>
        <p:spPr bwMode="auto">
          <a:xfrm>
            <a:off x="4667250" y="3427413"/>
            <a:ext cx="4075113" cy="430212"/>
          </a:xfrm>
          <a:prstGeom prst="rect">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nchor="ct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Poorly/unintentionally linked processes</a:t>
            </a:r>
          </a:p>
        </p:txBody>
      </p:sp>
      <p:grpSp>
        <p:nvGrpSpPr>
          <p:cNvPr id="27" name="Group 1"/>
          <p:cNvGrpSpPr>
            <a:grpSpLocks/>
          </p:cNvGrpSpPr>
          <p:nvPr/>
        </p:nvGrpSpPr>
        <p:grpSpPr bwMode="auto">
          <a:xfrm>
            <a:off x="6386513" y="1779588"/>
            <a:ext cx="1400175" cy="1420812"/>
            <a:chOff x="6386513" y="1974850"/>
            <a:chExt cx="1400175" cy="1420813"/>
          </a:xfrm>
        </p:grpSpPr>
        <p:sp>
          <p:nvSpPr>
            <p:cNvPr id="28" name="Oval 12"/>
            <p:cNvSpPr>
              <a:spLocks noChangeArrowheads="1"/>
            </p:cNvSpPr>
            <p:nvPr/>
          </p:nvSpPr>
          <p:spPr bwMode="auto">
            <a:xfrm>
              <a:off x="6386513" y="1974850"/>
              <a:ext cx="1400175" cy="1420813"/>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29" name="Text Box 13"/>
            <p:cNvSpPr txBox="1">
              <a:spLocks noChangeArrowheads="1"/>
            </p:cNvSpPr>
            <p:nvPr/>
          </p:nvSpPr>
          <p:spPr bwMode="auto">
            <a:xfrm>
              <a:off x="6657975" y="2327275"/>
              <a:ext cx="904875" cy="842963"/>
            </a:xfrm>
            <a:prstGeom prst="rect">
              <a:avLst/>
            </a:prstGeom>
            <a:ln>
              <a:solidFill>
                <a:srgbClr val="00B050"/>
              </a:solidFill>
            </a:ln>
            <a:extLst/>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Aft>
                  <a:spcPct val="0"/>
                </a:spcAft>
                <a:buFont typeface="Wingdings" pitchFamily="2" charset="2"/>
                <a:buNone/>
                <a:defRPr/>
              </a:pPr>
              <a:r>
                <a:rPr lang="en-US" sz="1200" b="1" dirty="0">
                  <a:ea typeface="ＭＳ Ｐゴシック" pitchFamily="124" charset="-128"/>
                </a:rPr>
                <a:t>Policy-making</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a:t>
              </a:r>
            </a:p>
          </p:txBody>
        </p:sp>
      </p:grpSp>
      <p:sp>
        <p:nvSpPr>
          <p:cNvPr id="30" name="Text Box 14"/>
          <p:cNvSpPr txBox="1">
            <a:spLocks noChangeArrowheads="1"/>
          </p:cNvSpPr>
          <p:nvPr/>
        </p:nvSpPr>
        <p:spPr bwMode="auto">
          <a:xfrm>
            <a:off x="6954838" y="3036888"/>
            <a:ext cx="454025" cy="309562"/>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endParaRPr lang="en-US" altLang="en-US" sz="1600" b="1" u="sng">
              <a:latin typeface="Sansation"/>
              <a:ea typeface="ＭＳ Ｐゴシック" panose="020B0600070205080204" pitchFamily="34" charset="-128"/>
            </a:endParaRPr>
          </a:p>
        </p:txBody>
      </p:sp>
      <p:grpSp>
        <p:nvGrpSpPr>
          <p:cNvPr id="31" name="Group 15"/>
          <p:cNvGrpSpPr>
            <a:grpSpLocks/>
          </p:cNvGrpSpPr>
          <p:nvPr/>
        </p:nvGrpSpPr>
        <p:grpSpPr bwMode="auto">
          <a:xfrm>
            <a:off x="5019675" y="1770063"/>
            <a:ext cx="1374775" cy="1547812"/>
            <a:chOff x="3060" y="5232"/>
            <a:chExt cx="1800" cy="1962"/>
          </a:xfrm>
        </p:grpSpPr>
        <p:sp>
          <p:nvSpPr>
            <p:cNvPr id="32" name="Oval 16"/>
            <p:cNvSpPr>
              <a:spLocks noChangeArrowheads="1"/>
            </p:cNvSpPr>
            <p:nvPr/>
          </p:nvSpPr>
          <p:spPr bwMode="auto">
            <a:xfrm>
              <a:off x="3060" y="5232"/>
              <a:ext cx="1800" cy="1799"/>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33" name="Text Box 17"/>
            <p:cNvSpPr txBox="1">
              <a:spLocks noChangeArrowheads="1"/>
            </p:cNvSpPr>
            <p:nvPr/>
          </p:nvSpPr>
          <p:spPr bwMode="auto">
            <a:xfrm>
              <a:off x="3241" y="5783"/>
              <a:ext cx="1438" cy="887"/>
            </a:xfrm>
            <a:prstGeom prst="rect">
              <a:avLst/>
            </a:prstGeom>
            <a:ln>
              <a:solidFill>
                <a:srgbClr val="00B050"/>
              </a:solidFill>
            </a:ln>
            <a:extLst/>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Research</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a:t>
              </a:r>
            </a:p>
          </p:txBody>
        </p:sp>
        <p:sp>
          <p:nvSpPr>
            <p:cNvPr id="34" name="Text Box 18"/>
            <p:cNvSpPr txBox="1">
              <a:spLocks noChangeArrowheads="1"/>
            </p:cNvSpPr>
            <p:nvPr/>
          </p:nvSpPr>
          <p:spPr bwMode="auto">
            <a:xfrm>
              <a:off x="3782" y="6822"/>
              <a:ext cx="540" cy="372"/>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p>
            <a:p>
              <a:pPr eaLnBrk="0" fontAlgn="base" hangingPunct="0">
                <a:spcBef>
                  <a:spcPct val="0"/>
                </a:spcBef>
                <a:spcAft>
                  <a:spcPct val="0"/>
                </a:spcAft>
                <a:buClrTx/>
                <a:buSzTx/>
                <a:buFontTx/>
                <a:buNone/>
              </a:pPr>
              <a:endParaRPr lang="en-US" altLang="en-US" sz="2400" b="1" u="sng">
                <a:latin typeface="Sansation"/>
                <a:ea typeface="ＭＳ Ｐゴシック" panose="020B0600070205080204" pitchFamily="34" charset="-128"/>
              </a:endParaRPr>
            </a:p>
          </p:txBody>
        </p:sp>
      </p:grpSp>
      <p:grpSp>
        <p:nvGrpSpPr>
          <p:cNvPr id="47" name="Group 2"/>
          <p:cNvGrpSpPr>
            <a:grpSpLocks/>
          </p:cNvGrpSpPr>
          <p:nvPr/>
        </p:nvGrpSpPr>
        <p:grpSpPr bwMode="auto">
          <a:xfrm>
            <a:off x="2031206" y="4095753"/>
            <a:ext cx="4471987" cy="1638300"/>
            <a:chOff x="2068513" y="4306888"/>
            <a:chExt cx="4471987" cy="1638300"/>
          </a:xfrm>
        </p:grpSpPr>
        <p:sp>
          <p:nvSpPr>
            <p:cNvPr id="48" name="Oval 19"/>
            <p:cNvSpPr>
              <a:spLocks noChangeArrowheads="1"/>
            </p:cNvSpPr>
            <p:nvPr/>
          </p:nvSpPr>
          <p:spPr bwMode="auto">
            <a:xfrm>
              <a:off x="2068513" y="4306888"/>
              <a:ext cx="1644650" cy="1628775"/>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49" name="Text Box 20"/>
            <p:cNvSpPr txBox="1">
              <a:spLocks noChangeArrowheads="1"/>
            </p:cNvSpPr>
            <p:nvPr/>
          </p:nvSpPr>
          <p:spPr bwMode="auto">
            <a:xfrm>
              <a:off x="2282825" y="4846638"/>
              <a:ext cx="1150938" cy="804862"/>
            </a:xfrm>
            <a:prstGeom prst="rect">
              <a:avLst/>
            </a:prstGeom>
            <a:ln>
              <a:solidFill>
                <a:srgbClr val="00B050"/>
              </a:solidFill>
            </a:ln>
            <a:extLst/>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Research</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a:t>
              </a:r>
            </a:p>
          </p:txBody>
        </p:sp>
        <p:sp>
          <p:nvSpPr>
            <p:cNvPr id="50" name="Oval 22"/>
            <p:cNvSpPr>
              <a:spLocks noChangeArrowheads="1"/>
            </p:cNvSpPr>
            <p:nvPr/>
          </p:nvSpPr>
          <p:spPr bwMode="auto">
            <a:xfrm>
              <a:off x="3494088" y="4306888"/>
              <a:ext cx="1644650" cy="1631950"/>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51" name="Text Box 23"/>
            <p:cNvSpPr txBox="1">
              <a:spLocks noChangeArrowheads="1"/>
            </p:cNvSpPr>
            <p:nvPr/>
          </p:nvSpPr>
          <p:spPr bwMode="auto">
            <a:xfrm>
              <a:off x="3630613" y="4706938"/>
              <a:ext cx="1316037" cy="931862"/>
            </a:xfrm>
            <a:prstGeom prst="rect">
              <a:avLst/>
            </a:prstGeom>
            <a:ln/>
            <a:extLst/>
          </p:spPr>
          <p:style>
            <a:lnRef idx="2">
              <a:schemeClr val="accent2"/>
            </a:lnRef>
            <a:fillRef idx="1">
              <a:schemeClr val="lt1"/>
            </a:fillRef>
            <a:effectRef idx="0">
              <a:schemeClr val="accent2"/>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Knowledge-</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translation</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processes</a:t>
              </a:r>
            </a:p>
          </p:txBody>
        </p:sp>
        <p:sp>
          <p:nvSpPr>
            <p:cNvPr id="52" name="Oval 25"/>
            <p:cNvSpPr>
              <a:spLocks noChangeArrowheads="1"/>
            </p:cNvSpPr>
            <p:nvPr/>
          </p:nvSpPr>
          <p:spPr bwMode="auto">
            <a:xfrm>
              <a:off x="4895850" y="4314825"/>
              <a:ext cx="1644650" cy="1630363"/>
            </a:xfrm>
            <a:prstGeom prst="ellipse">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endParaRPr lang="en-US" altLang="en-US" sz="3200">
                <a:latin typeface="Sansation"/>
                <a:ea typeface="ＭＳ Ｐゴシック" panose="020B0600070205080204" pitchFamily="34" charset="-128"/>
              </a:endParaRPr>
            </a:p>
          </p:txBody>
        </p:sp>
        <p:sp>
          <p:nvSpPr>
            <p:cNvPr id="53" name="Text Box 26"/>
            <p:cNvSpPr txBox="1">
              <a:spLocks noChangeArrowheads="1"/>
            </p:cNvSpPr>
            <p:nvPr/>
          </p:nvSpPr>
          <p:spPr bwMode="auto">
            <a:xfrm>
              <a:off x="5200650" y="4676775"/>
              <a:ext cx="1139825" cy="990600"/>
            </a:xfrm>
            <a:prstGeom prst="rect">
              <a:avLst/>
            </a:prstGeom>
            <a:ln>
              <a:solidFill>
                <a:srgbClr val="00B050"/>
              </a:solidFill>
            </a:ln>
            <a:extLst/>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sz="1200" b="1" dirty="0">
                  <a:ea typeface="ＭＳ Ｐゴシック" pitchFamily="124" charset="-128"/>
                </a:rPr>
                <a:t>Policy</a:t>
              </a:r>
              <a:r>
                <a:rPr lang="en-US" altLang="en-US" sz="1200" b="1" dirty="0">
                  <a:ea typeface="ＭＳ Ｐゴシック" pitchFamily="34" charset="-128"/>
                </a:rPr>
                <a:t>-</a:t>
              </a:r>
            </a:p>
            <a:p>
              <a:pPr algn="ctr" eaLnBrk="0" fontAlgn="base" hangingPunct="0">
                <a:spcBef>
                  <a:spcPct val="0"/>
                </a:spcBef>
                <a:spcAft>
                  <a:spcPct val="0"/>
                </a:spcAft>
                <a:buClrTx/>
                <a:buSzTx/>
                <a:buFontTx/>
                <a:buNone/>
                <a:defRPr/>
              </a:pPr>
              <a:r>
                <a:rPr lang="en-US" altLang="en-US" sz="1200" b="1" dirty="0">
                  <a:ea typeface="ＭＳ Ｐゴシック" pitchFamily="34" charset="-128"/>
                </a:rPr>
                <a:t>making</a:t>
              </a:r>
            </a:p>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process</a:t>
              </a:r>
            </a:p>
          </p:txBody>
        </p:sp>
      </p:grpSp>
      <p:sp>
        <p:nvSpPr>
          <p:cNvPr id="54" name="Text Box 27"/>
          <p:cNvSpPr txBox="1">
            <a:spLocks noChangeArrowheads="1"/>
          </p:cNvSpPr>
          <p:nvPr/>
        </p:nvSpPr>
        <p:spPr bwMode="auto">
          <a:xfrm>
            <a:off x="5591175" y="5562600"/>
            <a:ext cx="492125" cy="341313"/>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endParaRPr lang="en-US" altLang="en-US" sz="1600" b="1" u="sng">
              <a:latin typeface="Sansation"/>
              <a:ea typeface="ＭＳ Ｐゴシック" panose="020B0600070205080204" pitchFamily="34" charset="-128"/>
            </a:endParaRPr>
          </a:p>
        </p:txBody>
      </p:sp>
      <p:sp>
        <p:nvSpPr>
          <p:cNvPr id="55" name="Text Box 28"/>
          <p:cNvSpPr txBox="1">
            <a:spLocks noChangeArrowheads="1"/>
          </p:cNvSpPr>
          <p:nvPr/>
        </p:nvSpPr>
        <p:spPr bwMode="auto">
          <a:xfrm>
            <a:off x="2724150" y="5943600"/>
            <a:ext cx="3086100" cy="344488"/>
          </a:xfrm>
          <a:prstGeom prst="rect">
            <a:avLst/>
          </a:prstGeom>
          <a:ln>
            <a:solidFill>
              <a:srgbClr val="00B050"/>
            </a:solidFill>
            <a:headEnd/>
            <a:tailEnd/>
          </a:ln>
        </p:spPr>
        <p:style>
          <a:lnRef idx="2">
            <a:schemeClr val="accent3"/>
          </a:lnRef>
          <a:fillRef idx="1">
            <a:schemeClr val="lt1"/>
          </a:fillRef>
          <a:effectRef idx="0">
            <a:schemeClr val="accent3"/>
          </a:effectRef>
          <a:fontRef idx="minor">
            <a:schemeClr val="dk1"/>
          </a:fontRef>
        </p:style>
        <p:txBody>
          <a:bodyPr anchor="ctr"/>
          <a:lstStyle>
            <a:lvl1pPr>
              <a:spcBef>
                <a:spcPct val="20000"/>
              </a:spcBef>
              <a:buClr>
                <a:srgbClr val="7A003C"/>
              </a:buClr>
              <a:buSzPct val="120000"/>
              <a:buFont typeface="Wingdings" pitchFamily="2" charset="2"/>
              <a:buChar char="§"/>
              <a:defRPr sz="2000">
                <a:solidFill>
                  <a:schemeClr val="tx1"/>
                </a:solidFill>
                <a:latin typeface="Arial" pitchFamily="34" charset="0"/>
                <a:ea typeface="Osaka" pitchFamily="124" charset="-128"/>
              </a:defRPr>
            </a:lvl1pPr>
            <a:lvl2pPr marL="742950" indent="-285750">
              <a:spcBef>
                <a:spcPct val="20000"/>
              </a:spcBef>
              <a:buClr>
                <a:srgbClr val="7A003C"/>
              </a:buClr>
              <a:buSzPct val="60000"/>
              <a:buFont typeface="Wingdings" pitchFamily="2" charset="2"/>
              <a:buChar char="q"/>
              <a:defRPr sz="2000">
                <a:solidFill>
                  <a:schemeClr val="tx1"/>
                </a:solidFill>
                <a:latin typeface="Arial" pitchFamily="34" charset="0"/>
                <a:ea typeface="Osaka" pitchFamily="124" charset="-128"/>
              </a:defRPr>
            </a:lvl2pPr>
            <a:lvl3pPr marL="1143000" indent="-228600">
              <a:spcBef>
                <a:spcPct val="20000"/>
              </a:spcBef>
              <a:buChar char="•"/>
              <a:defRPr sz="2000">
                <a:solidFill>
                  <a:schemeClr val="tx1"/>
                </a:solidFill>
                <a:latin typeface="Arial" pitchFamily="34" charset="0"/>
                <a:ea typeface="Osaka" pitchFamily="124" charset="-128"/>
              </a:defRPr>
            </a:lvl3pPr>
            <a:lvl4pPr marL="1600200" indent="-228600">
              <a:spcBef>
                <a:spcPct val="20000"/>
              </a:spcBef>
              <a:buFont typeface="Wingdings" pitchFamily="2" charset="2"/>
              <a:buChar char="§"/>
              <a:defRPr sz="2000">
                <a:solidFill>
                  <a:schemeClr val="tx1"/>
                </a:solidFill>
                <a:latin typeface="Arial" pitchFamily="34" charset="0"/>
                <a:ea typeface="Osaka" pitchFamily="124" charset="-128"/>
              </a:defRPr>
            </a:lvl4pPr>
            <a:lvl5pPr marL="2057400" indent="-228600">
              <a:spcBef>
                <a:spcPct val="20000"/>
              </a:spcBef>
              <a:buClr>
                <a:schemeClr val="bg2"/>
              </a:buClr>
              <a:buSzPct val="50000"/>
              <a:buFont typeface="Wingdings" pitchFamily="2" charset="2"/>
              <a:buChar char="q"/>
              <a:defRPr sz="2000">
                <a:solidFill>
                  <a:schemeClr val="tx1"/>
                </a:solidFill>
                <a:latin typeface="Arial"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itchFamily="2" charset="2"/>
              <a:buChar char="q"/>
              <a:defRPr sz="2000">
                <a:solidFill>
                  <a:schemeClr val="tx1"/>
                </a:solidFill>
                <a:latin typeface="Arial" pitchFamily="34" charset="0"/>
                <a:ea typeface="Osaka" pitchFamily="124" charset="-128"/>
              </a:defRPr>
            </a:lvl9pPr>
          </a:lstStyle>
          <a:p>
            <a:pPr algn="ctr" eaLnBrk="0" fontAlgn="base" hangingPunct="0">
              <a:spcBef>
                <a:spcPct val="0"/>
              </a:spcBef>
              <a:spcAft>
                <a:spcPct val="0"/>
              </a:spcAft>
              <a:buClrTx/>
              <a:buSzTx/>
              <a:buFontTx/>
              <a:buNone/>
              <a:defRPr/>
            </a:pPr>
            <a:r>
              <a:rPr lang="en-US" altLang="en-US" sz="1200" b="1" dirty="0">
                <a:latin typeface="Arial"/>
                <a:ea typeface="ＭＳ Ｐゴシック" pitchFamily="34" charset="-128"/>
              </a:rPr>
              <a:t>Purposefully linked processes</a:t>
            </a:r>
          </a:p>
        </p:txBody>
      </p:sp>
      <p:sp>
        <p:nvSpPr>
          <p:cNvPr id="56" name="Text Box 21"/>
          <p:cNvSpPr txBox="1">
            <a:spLocks noChangeArrowheads="1"/>
          </p:cNvSpPr>
          <p:nvPr/>
        </p:nvSpPr>
        <p:spPr bwMode="auto">
          <a:xfrm>
            <a:off x="2733675" y="5562600"/>
            <a:ext cx="493713" cy="265113"/>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p>
          <a:p>
            <a:pPr eaLnBrk="0" fontAlgn="base" hangingPunct="0">
              <a:spcBef>
                <a:spcPct val="0"/>
              </a:spcBef>
              <a:spcAft>
                <a:spcPct val="0"/>
              </a:spcAft>
              <a:buClrTx/>
              <a:buSzTx/>
              <a:buFontTx/>
              <a:buNone/>
            </a:pPr>
            <a:endParaRPr lang="en-US" altLang="en-US" sz="2400" b="1" u="sng">
              <a:latin typeface="Sansation"/>
              <a:ea typeface="ＭＳ Ｐゴシック" panose="020B0600070205080204" pitchFamily="34" charset="-128"/>
            </a:endParaRPr>
          </a:p>
        </p:txBody>
      </p:sp>
      <p:sp>
        <p:nvSpPr>
          <p:cNvPr id="57" name="Text Box 24"/>
          <p:cNvSpPr txBox="1">
            <a:spLocks noChangeArrowheads="1"/>
          </p:cNvSpPr>
          <p:nvPr/>
        </p:nvSpPr>
        <p:spPr bwMode="auto">
          <a:xfrm>
            <a:off x="4191000" y="5567363"/>
            <a:ext cx="493713" cy="338137"/>
          </a:xfrm>
          <a:prstGeom prst="rect">
            <a:avLst/>
          </a:prstGeom>
          <a:ln>
            <a:solidFill>
              <a:srgbClr val="00B050"/>
            </a:solidFill>
          </a:ln>
        </p:spPr>
        <p:style>
          <a:lnRef idx="2">
            <a:schemeClr val="accent3"/>
          </a:lnRef>
          <a:fillRef idx="1">
            <a:schemeClr val="lt1"/>
          </a:fillRef>
          <a:effectRef idx="0">
            <a:schemeClr val="accent3"/>
          </a:effectRef>
          <a:fontRef idx="minor">
            <a:schemeClr val="dk1"/>
          </a:fontRef>
        </p:style>
        <p:txBody>
          <a:bodyPr/>
          <a:lstStyle>
            <a:lvl1pPr>
              <a:spcBef>
                <a:spcPct val="20000"/>
              </a:spcBef>
              <a:buClr>
                <a:srgbClr val="7A003C"/>
              </a:buClr>
              <a:buSzPct val="120000"/>
              <a:buFont typeface="Wingdings" panose="05000000000000000000" pitchFamily="2" charset="2"/>
              <a:buChar char="§"/>
              <a:defRPr sz="2000">
                <a:solidFill>
                  <a:schemeClr val="tx1"/>
                </a:solidFill>
                <a:latin typeface="Arial" panose="020B0604020202020204" pitchFamily="34" charset="0"/>
                <a:ea typeface="Osaka" pitchFamily="124" charset="-128"/>
              </a:defRPr>
            </a:lvl1pPr>
            <a:lvl2pPr marL="742950" indent="-285750">
              <a:spcBef>
                <a:spcPct val="20000"/>
              </a:spcBef>
              <a:buClr>
                <a:srgbClr val="7A003C"/>
              </a:buClr>
              <a:buSzPct val="60000"/>
              <a:buFont typeface="Wingdings" panose="05000000000000000000" pitchFamily="2" charset="2"/>
              <a:buChar char="q"/>
              <a:defRPr sz="2000">
                <a:solidFill>
                  <a:schemeClr val="tx1"/>
                </a:solidFill>
                <a:latin typeface="Arial" panose="020B0604020202020204" pitchFamily="34" charset="0"/>
                <a:ea typeface="Osaka" pitchFamily="124" charset="-128"/>
              </a:defRPr>
            </a:lvl2pPr>
            <a:lvl3pPr marL="1143000" indent="-228600">
              <a:spcBef>
                <a:spcPct val="20000"/>
              </a:spcBef>
              <a:buChar char="•"/>
              <a:defRPr sz="2000">
                <a:solidFill>
                  <a:schemeClr val="tx1"/>
                </a:solidFill>
                <a:latin typeface="Arial" panose="020B0604020202020204" pitchFamily="34" charset="0"/>
                <a:ea typeface="Osaka" pitchFamily="124" charset="-128"/>
              </a:defRPr>
            </a:lvl3pPr>
            <a:lvl4pPr marL="1600200" indent="-228600">
              <a:spcBef>
                <a:spcPct val="20000"/>
              </a:spcBef>
              <a:buFont typeface="Wingdings" panose="05000000000000000000" pitchFamily="2" charset="2"/>
              <a:buChar char="§"/>
              <a:defRPr sz="2000">
                <a:solidFill>
                  <a:schemeClr val="tx1"/>
                </a:solidFill>
                <a:latin typeface="Arial" panose="020B0604020202020204" pitchFamily="34" charset="0"/>
                <a:ea typeface="Osaka" pitchFamily="124" charset="-128"/>
              </a:defRPr>
            </a:lvl4pPr>
            <a:lvl5pPr marL="2057400" indent="-228600">
              <a:spcBef>
                <a:spcPct val="20000"/>
              </a:spcBef>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5pPr>
            <a:lvl6pPr marL="25146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6pPr>
            <a:lvl7pPr marL="29718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7pPr>
            <a:lvl8pPr marL="34290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8pPr>
            <a:lvl9pPr marL="3886200" indent="-228600" eaLnBrk="0" fontAlgn="base" hangingPunct="0">
              <a:spcBef>
                <a:spcPct val="20000"/>
              </a:spcBef>
              <a:spcAft>
                <a:spcPct val="0"/>
              </a:spcAft>
              <a:buClr>
                <a:schemeClr val="bg2"/>
              </a:buClr>
              <a:buSzPct val="50000"/>
              <a:buFont typeface="Wingdings" panose="05000000000000000000" pitchFamily="2" charset="2"/>
              <a:buChar char="q"/>
              <a:defRPr sz="2000">
                <a:solidFill>
                  <a:schemeClr val="tx1"/>
                </a:solidFill>
                <a:latin typeface="Arial" panose="020B0604020202020204" pitchFamily="34" charset="0"/>
                <a:ea typeface="Osaka" pitchFamily="124" charset="-128"/>
              </a:defRPr>
            </a:lvl9pPr>
          </a:lstStyle>
          <a:p>
            <a:pPr eaLnBrk="0" fontAlgn="base" hangingPunct="0">
              <a:spcBef>
                <a:spcPct val="0"/>
              </a:spcBef>
              <a:spcAft>
                <a:spcPct val="0"/>
              </a:spcAft>
              <a:buClrTx/>
              <a:buSzTx/>
              <a:buFontTx/>
              <a:buNone/>
            </a:pPr>
            <a:r>
              <a:rPr lang="en-US" altLang="en-US" sz="1600">
                <a:latin typeface="Sansation"/>
                <a:ea typeface="ＭＳ Ｐゴシック" panose="020B0600070205080204" pitchFamily="34" charset="-128"/>
              </a:rPr>
              <a:t>►</a:t>
            </a:r>
          </a:p>
          <a:p>
            <a:pPr eaLnBrk="0" fontAlgn="base" hangingPunct="0">
              <a:spcBef>
                <a:spcPct val="0"/>
              </a:spcBef>
              <a:spcAft>
                <a:spcPct val="0"/>
              </a:spcAft>
              <a:buClrTx/>
              <a:buSzTx/>
              <a:buFontTx/>
              <a:buNone/>
            </a:pPr>
            <a:endParaRPr lang="en-US" altLang="en-US" sz="2400" b="1" u="sng">
              <a:latin typeface="Sansation"/>
              <a:ea typeface="ＭＳ Ｐゴシック" panose="020B0600070205080204" pitchFamily="34" charset="-128"/>
            </a:endParaRPr>
          </a:p>
        </p:txBody>
      </p:sp>
      <p:grpSp>
        <p:nvGrpSpPr>
          <p:cNvPr id="58" name="Group 57"/>
          <p:cNvGrpSpPr/>
          <p:nvPr/>
        </p:nvGrpSpPr>
        <p:grpSpPr>
          <a:xfrm>
            <a:off x="0" y="0"/>
            <a:ext cx="9144000" cy="587375"/>
            <a:chOff x="0" y="0"/>
            <a:chExt cx="9144000" cy="587375"/>
          </a:xfrm>
        </p:grpSpPr>
        <p:grpSp>
          <p:nvGrpSpPr>
            <p:cNvPr id="59" name="Group 20"/>
            <p:cNvGrpSpPr>
              <a:grpSpLocks/>
            </p:cNvGrpSpPr>
            <p:nvPr/>
          </p:nvGrpSpPr>
          <p:grpSpPr bwMode="auto">
            <a:xfrm>
              <a:off x="0" y="0"/>
              <a:ext cx="3429000" cy="441325"/>
              <a:chOff x="0" y="0"/>
              <a:chExt cx="3102013" cy="441960"/>
            </a:xfrm>
          </p:grpSpPr>
          <p:sp>
            <p:nvSpPr>
              <p:cNvPr id="68" name="Rectangle 6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9" name="Rectangle 6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6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61" name="Group 60"/>
            <p:cNvGrpSpPr/>
            <p:nvPr/>
          </p:nvGrpSpPr>
          <p:grpSpPr>
            <a:xfrm>
              <a:off x="0" y="0"/>
              <a:ext cx="3429000" cy="441960"/>
              <a:chOff x="0" y="0"/>
              <a:chExt cx="3429000" cy="441960"/>
            </a:xfrm>
          </p:grpSpPr>
          <p:grpSp>
            <p:nvGrpSpPr>
              <p:cNvPr id="63" name="Group 62"/>
              <p:cNvGrpSpPr/>
              <p:nvPr/>
            </p:nvGrpSpPr>
            <p:grpSpPr>
              <a:xfrm>
                <a:off x="0" y="0"/>
                <a:ext cx="3429000" cy="441960"/>
                <a:chOff x="0" y="0"/>
                <a:chExt cx="3102013" cy="441960"/>
              </a:xfrm>
            </p:grpSpPr>
            <p:sp>
              <p:nvSpPr>
                <p:cNvPr id="66" name="Rectangle 6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Rectangle 6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4" name="Picture 6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5" name="Picture 6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2" name="Rectangle 6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0" name="Group 69"/>
          <p:cNvGrpSpPr/>
          <p:nvPr/>
        </p:nvGrpSpPr>
        <p:grpSpPr>
          <a:xfrm>
            <a:off x="0" y="0"/>
            <a:ext cx="9144000" cy="587375"/>
            <a:chOff x="0" y="0"/>
            <a:chExt cx="9144000" cy="587375"/>
          </a:xfrm>
        </p:grpSpPr>
        <p:grpSp>
          <p:nvGrpSpPr>
            <p:cNvPr id="71" name="Group 20"/>
            <p:cNvGrpSpPr>
              <a:grpSpLocks/>
            </p:cNvGrpSpPr>
            <p:nvPr/>
          </p:nvGrpSpPr>
          <p:grpSpPr bwMode="auto">
            <a:xfrm>
              <a:off x="0" y="0"/>
              <a:ext cx="3429000" cy="441325"/>
              <a:chOff x="0" y="0"/>
              <a:chExt cx="3102013" cy="441960"/>
            </a:xfrm>
          </p:grpSpPr>
          <p:sp>
            <p:nvSpPr>
              <p:cNvPr id="80" name="Rectangle 79"/>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1" name="Rectangle 8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2"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73" name="Group 72"/>
            <p:cNvGrpSpPr/>
            <p:nvPr/>
          </p:nvGrpSpPr>
          <p:grpSpPr>
            <a:xfrm>
              <a:off x="0" y="0"/>
              <a:ext cx="3429000" cy="441960"/>
              <a:chOff x="0" y="0"/>
              <a:chExt cx="3429000" cy="441960"/>
            </a:xfrm>
          </p:grpSpPr>
          <p:grpSp>
            <p:nvGrpSpPr>
              <p:cNvPr id="75" name="Group 74"/>
              <p:cNvGrpSpPr/>
              <p:nvPr/>
            </p:nvGrpSpPr>
            <p:grpSpPr>
              <a:xfrm>
                <a:off x="0" y="0"/>
                <a:ext cx="3429000" cy="441960"/>
                <a:chOff x="0" y="0"/>
                <a:chExt cx="3102013" cy="441960"/>
              </a:xfrm>
            </p:grpSpPr>
            <p:sp>
              <p:nvSpPr>
                <p:cNvPr id="78" name="Rectangle 77"/>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9" name="Rectangle 78"/>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76" name="Picture 75"/>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77" name="Picture 76"/>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74" name="Rectangle 73"/>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82" name="Group 81"/>
          <p:cNvGrpSpPr/>
          <p:nvPr/>
        </p:nvGrpSpPr>
        <p:grpSpPr>
          <a:xfrm>
            <a:off x="0" y="0"/>
            <a:ext cx="9144000" cy="587375"/>
            <a:chOff x="0" y="0"/>
            <a:chExt cx="9144000" cy="587375"/>
          </a:xfrm>
        </p:grpSpPr>
        <p:grpSp>
          <p:nvGrpSpPr>
            <p:cNvPr id="83" name="Group 20"/>
            <p:cNvGrpSpPr>
              <a:grpSpLocks/>
            </p:cNvGrpSpPr>
            <p:nvPr/>
          </p:nvGrpSpPr>
          <p:grpSpPr bwMode="auto">
            <a:xfrm>
              <a:off x="0" y="0"/>
              <a:ext cx="3429000" cy="441325"/>
              <a:chOff x="0" y="0"/>
              <a:chExt cx="3102013" cy="441960"/>
            </a:xfrm>
          </p:grpSpPr>
          <p:sp>
            <p:nvSpPr>
              <p:cNvPr id="92" name="Rectangle 9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3" name="Rectangle 9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85" name="Group 84"/>
            <p:cNvGrpSpPr/>
            <p:nvPr/>
          </p:nvGrpSpPr>
          <p:grpSpPr>
            <a:xfrm>
              <a:off x="0" y="0"/>
              <a:ext cx="3429000" cy="441960"/>
              <a:chOff x="0" y="0"/>
              <a:chExt cx="3429000" cy="441960"/>
            </a:xfrm>
          </p:grpSpPr>
          <p:grpSp>
            <p:nvGrpSpPr>
              <p:cNvPr id="87" name="Group 86"/>
              <p:cNvGrpSpPr/>
              <p:nvPr/>
            </p:nvGrpSpPr>
            <p:grpSpPr>
              <a:xfrm>
                <a:off x="0" y="0"/>
                <a:ext cx="3429000" cy="441960"/>
                <a:chOff x="0" y="0"/>
                <a:chExt cx="3102013" cy="441960"/>
              </a:xfrm>
            </p:grpSpPr>
            <p:sp>
              <p:nvSpPr>
                <p:cNvPr id="90" name="Rectangle 8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1" name="Rectangle 9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88" name="Picture 8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89" name="Picture 8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86" name="Rectangle 8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95" name="Group 20"/>
          <p:cNvGrpSpPr>
            <a:grpSpLocks/>
          </p:cNvGrpSpPr>
          <p:nvPr/>
        </p:nvGrpSpPr>
        <p:grpSpPr bwMode="auto">
          <a:xfrm>
            <a:off x="0" y="0"/>
            <a:ext cx="3429000" cy="441325"/>
            <a:chOff x="0" y="0"/>
            <a:chExt cx="3102013" cy="441960"/>
          </a:xfrm>
        </p:grpSpPr>
        <p:sp>
          <p:nvSpPr>
            <p:cNvPr id="96" name="Rectangle 9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7" name="Rectangle 9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9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9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0"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1" name="TextBox 100"/>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2" name="TextBox 1"/>
          <p:cNvSpPr txBox="1"/>
          <p:nvPr/>
        </p:nvSpPr>
        <p:spPr>
          <a:xfrm>
            <a:off x="6580321" y="6444476"/>
            <a:ext cx="1657083" cy="276999"/>
          </a:xfrm>
          <a:prstGeom prst="rect">
            <a:avLst/>
          </a:prstGeom>
          <a:noFill/>
        </p:spPr>
        <p:txBody>
          <a:bodyPr wrap="square" rtlCol="0">
            <a:spAutoFit/>
          </a:bodyPr>
          <a:lstStyle/>
          <a:p>
            <a:r>
              <a:rPr lang="en-US" sz="1200" dirty="0"/>
              <a:t>Source: </a:t>
            </a:r>
            <a:r>
              <a:rPr lang="en-US" sz="1200" dirty="0" err="1"/>
              <a:t>Lavis</a:t>
            </a:r>
            <a:r>
              <a:rPr lang="en-US" sz="1200" dirty="0"/>
              <a:t>, 2006</a:t>
            </a:r>
          </a:p>
        </p:txBody>
      </p:sp>
    </p:spTree>
    <p:extLst>
      <p:ext uri="{BB962C8B-B14F-4D97-AF65-F5344CB8AC3E}">
        <p14:creationId xmlns:p14="http://schemas.microsoft.com/office/powerpoint/2010/main" xmlns="" val="393575169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7165" y="1078298"/>
            <a:ext cx="5606526" cy="5703502"/>
          </a:xfrm>
        </p:spPr>
        <p:txBody>
          <a:bodyPr>
            <a:noAutofit/>
          </a:bodyPr>
          <a:lstStyle/>
          <a:p>
            <a:pPr marL="342900" indent="-342900">
              <a:buFont typeface="Meta Offc Pro" panose="020B0504030101020102" pitchFamily="34" charset="0"/>
              <a:buChar char="→"/>
            </a:pPr>
            <a:r>
              <a:rPr lang="en-US" sz="1800" dirty="0" smtClean="0"/>
              <a:t>Introduction</a:t>
            </a:r>
          </a:p>
          <a:p>
            <a:pPr marL="342900" indent="-342900">
              <a:buFont typeface="Meta Offc Pro" panose="020B0504030101020102" pitchFamily="34" charset="0"/>
              <a:buChar char="→"/>
            </a:pPr>
            <a:endParaRPr lang="en-US" sz="1800" dirty="0" smtClean="0"/>
          </a:p>
          <a:p>
            <a:pPr marL="342900" indent="-342900">
              <a:buFont typeface="Meta Offc Pro" panose="020B0504030101020102" pitchFamily="34" charset="0"/>
              <a:buChar char="→"/>
            </a:pPr>
            <a:r>
              <a:rPr lang="en-US" sz="1800" dirty="0"/>
              <a:t>Integrated Knowledge Translation </a:t>
            </a:r>
            <a:r>
              <a:rPr lang="en-US" sz="1800" dirty="0" smtClean="0"/>
              <a:t>Model to </a:t>
            </a:r>
            <a:r>
              <a:rPr lang="en-US" sz="1800" dirty="0"/>
              <a:t>Promote Evidence-Informed Health </a:t>
            </a:r>
            <a:r>
              <a:rPr lang="en-US" sz="1800" dirty="0" smtClean="0"/>
              <a:t>Policymaking</a:t>
            </a:r>
          </a:p>
          <a:p>
            <a:pPr marL="342900" indent="-342900">
              <a:buFont typeface="Meta Offc Pro" panose="020B0504030101020102" pitchFamily="34" charset="0"/>
              <a:buChar char="→"/>
            </a:pPr>
            <a:endParaRPr lang="en-US" sz="1800" dirty="0"/>
          </a:p>
          <a:p>
            <a:pPr marL="342900" indent="-342900">
              <a:buFont typeface="Meta Offc Pro" panose="020B0504030101020102" pitchFamily="34" charset="0"/>
              <a:buChar char="→"/>
            </a:pPr>
            <a:r>
              <a:rPr lang="en-US" sz="1800" dirty="0" smtClean="0"/>
              <a:t>Role of evidence and application </a:t>
            </a:r>
            <a:r>
              <a:rPr lang="en-US" sz="1800" dirty="0"/>
              <a:t>of Knowledge Translation Model</a:t>
            </a:r>
            <a:r>
              <a:rPr lang="en-US" sz="1800" dirty="0" smtClean="0"/>
              <a:t>:</a:t>
            </a:r>
          </a:p>
          <a:p>
            <a:pPr marL="342900" indent="-342900">
              <a:buFont typeface="Meta Offc Pro" panose="020B0504030101020102" pitchFamily="34" charset="0"/>
              <a:buChar char="→"/>
            </a:pPr>
            <a:endParaRPr lang="en-US" sz="1800" dirty="0" smtClean="0"/>
          </a:p>
          <a:p>
            <a:pPr marL="628650" lvl="1" indent="-342900"/>
            <a:r>
              <a:rPr lang="en-US" sz="1800" dirty="0" smtClean="0"/>
              <a:t>Case </a:t>
            </a:r>
            <a:r>
              <a:rPr lang="en-US" sz="1800" dirty="0"/>
              <a:t>study 1</a:t>
            </a:r>
            <a:r>
              <a:rPr lang="en-US" sz="1800" dirty="0" smtClean="0"/>
              <a:t>: Establishing </a:t>
            </a:r>
            <a:r>
              <a:rPr lang="en-US" sz="1800" dirty="0"/>
              <a:t>a performance-based contracting model between the Ministry of Public Health (</a:t>
            </a:r>
            <a:r>
              <a:rPr lang="en-US" sz="1800" dirty="0" err="1"/>
              <a:t>MoPH</a:t>
            </a:r>
            <a:r>
              <a:rPr lang="en-US" sz="1800" dirty="0"/>
              <a:t>) and private and public hospitals </a:t>
            </a:r>
            <a:endParaRPr lang="en-US" sz="1800" dirty="0" smtClean="0"/>
          </a:p>
          <a:p>
            <a:pPr marL="628650" lvl="1" indent="-342900"/>
            <a:endParaRPr lang="en-US" sz="1800" dirty="0" smtClean="0"/>
          </a:p>
          <a:p>
            <a:pPr marL="628650" lvl="1" indent="-342900"/>
            <a:r>
              <a:rPr lang="en-US" sz="1800" dirty="0" smtClean="0"/>
              <a:t>Case study 2</a:t>
            </a:r>
            <a:r>
              <a:rPr lang="en-US" sz="1800" dirty="0"/>
              <a:t>: Enhancing access to care for Syrian refugees through </a:t>
            </a:r>
            <a:r>
              <a:rPr lang="en-US" sz="1800" dirty="0" smtClean="0"/>
              <a:t>better cross-</a:t>
            </a:r>
            <a:r>
              <a:rPr lang="en-US" sz="1800" dirty="0" err="1" smtClean="0"/>
              <a:t>sectoral</a:t>
            </a:r>
            <a:r>
              <a:rPr lang="en-US" sz="1800" dirty="0" smtClean="0"/>
              <a:t> coordination</a:t>
            </a:r>
          </a:p>
          <a:p>
            <a:pPr marL="628650" lvl="1" indent="-342900"/>
            <a:endParaRPr lang="en-US" sz="1800" dirty="0" smtClean="0"/>
          </a:p>
          <a:p>
            <a:pPr marL="628650" lvl="1" indent="-342900"/>
            <a:r>
              <a:rPr lang="en-US" sz="1800" dirty="0" smtClean="0"/>
              <a:t>Case study 3</a:t>
            </a:r>
            <a:r>
              <a:rPr lang="en-US" sz="1800" dirty="0"/>
              <a:t>: Accelerating Progress to Universal Health Coverage through Implementation of Essential Health Benefits </a:t>
            </a:r>
            <a:r>
              <a:rPr lang="en-US" sz="1800" dirty="0" smtClean="0"/>
              <a:t>Packages</a:t>
            </a:r>
          </a:p>
          <a:p>
            <a:pPr lvl="1" indent="0">
              <a:buNone/>
            </a:pPr>
            <a:endParaRPr lang="en-US" sz="1800" dirty="0" smtClean="0"/>
          </a:p>
          <a:p>
            <a:pPr marL="342900" indent="-342900">
              <a:buFont typeface="Meta Offc Pro" panose="020B0504030101020102" pitchFamily="34" charset="0"/>
              <a:buChar char="→"/>
            </a:pPr>
            <a:r>
              <a:rPr lang="en-US" sz="1800" dirty="0" smtClean="0"/>
              <a:t>Reflections and lessons learned</a:t>
            </a:r>
            <a:endParaRPr lang="en-US" sz="1800" dirty="0"/>
          </a:p>
          <a:p>
            <a:endParaRPr lang="en-US" sz="2000" dirty="0" smtClean="0"/>
          </a:p>
        </p:txBody>
      </p:sp>
      <p:sp>
        <p:nvSpPr>
          <p:cNvPr id="4" name="Rectangle 3"/>
          <p:cNvSpPr/>
          <p:nvPr/>
        </p:nvSpPr>
        <p:spPr>
          <a:xfrm>
            <a:off x="3101975" y="0"/>
            <a:ext cx="6042025" cy="441325"/>
          </a:xfrm>
          <a:prstGeom prst="rect">
            <a:avLst/>
          </a:prstGeom>
          <a:solidFill>
            <a:srgbClr val="8EC6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nvGrpSpPr>
          <p:cNvPr id="5" name="Group 20"/>
          <p:cNvGrpSpPr>
            <a:grpSpLocks/>
          </p:cNvGrpSpPr>
          <p:nvPr/>
        </p:nvGrpSpPr>
        <p:grpSpPr bwMode="auto">
          <a:xfrm>
            <a:off x="0" y="0"/>
            <a:ext cx="3429000" cy="441325"/>
            <a:chOff x="0" y="0"/>
            <a:chExt cx="3102013" cy="441960"/>
          </a:xfrm>
        </p:grpSpPr>
        <p:sp>
          <p:nvSpPr>
            <p:cNvPr id="6" name="Rectangle 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endParaRPr>
          </a:p>
        </p:txBody>
      </p:sp>
      <p:pic>
        <p:nvPicPr>
          <p:cNvPr id="9"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4"/>
          <p:cNvPicPr>
            <a:picLocks noChangeAspect="1"/>
          </p:cNvPicPr>
          <p:nvPr/>
        </p:nvPicPr>
        <p:blipFill>
          <a:blip r:embed="rId3" cstate="print">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grpSp>
        <p:nvGrpSpPr>
          <p:cNvPr id="12" name="Group 11"/>
          <p:cNvGrpSpPr/>
          <p:nvPr/>
        </p:nvGrpSpPr>
        <p:grpSpPr>
          <a:xfrm>
            <a:off x="0" y="0"/>
            <a:ext cx="9144000" cy="587375"/>
            <a:chOff x="0" y="0"/>
            <a:chExt cx="9144000" cy="587375"/>
          </a:xfrm>
        </p:grpSpPr>
        <p:grpSp>
          <p:nvGrpSpPr>
            <p:cNvPr id="13" name="Group 20"/>
            <p:cNvGrpSpPr>
              <a:grpSpLocks/>
            </p:cNvGrpSpPr>
            <p:nvPr/>
          </p:nvGrpSpPr>
          <p:grpSpPr bwMode="auto">
            <a:xfrm>
              <a:off x="0" y="0"/>
              <a:ext cx="3429000" cy="441325"/>
              <a:chOff x="0" y="0"/>
              <a:chExt cx="3102013" cy="441960"/>
            </a:xfrm>
          </p:grpSpPr>
          <p:sp>
            <p:nvSpPr>
              <p:cNvPr id="22" name="Rectangle 2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3" name="Rectangle 2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5" name="Group 14"/>
            <p:cNvGrpSpPr/>
            <p:nvPr/>
          </p:nvGrpSpPr>
          <p:grpSpPr>
            <a:xfrm>
              <a:off x="0" y="0"/>
              <a:ext cx="3429000" cy="441960"/>
              <a:chOff x="0" y="0"/>
              <a:chExt cx="3429000" cy="441960"/>
            </a:xfrm>
          </p:grpSpPr>
          <p:grpSp>
            <p:nvGrpSpPr>
              <p:cNvPr id="17" name="Group 16"/>
              <p:cNvGrpSpPr/>
              <p:nvPr/>
            </p:nvGrpSpPr>
            <p:grpSpPr>
              <a:xfrm>
                <a:off x="0" y="0"/>
                <a:ext cx="3429000" cy="441960"/>
                <a:chOff x="0" y="0"/>
                <a:chExt cx="3102013" cy="441960"/>
              </a:xfrm>
            </p:grpSpPr>
            <p:sp>
              <p:nvSpPr>
                <p:cNvPr id="20" name="Rectangle 1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Rectangle 2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8" name="Picture 1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9" name="Picture 1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6" name="Rectangle 1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4" name="Group 23"/>
          <p:cNvGrpSpPr/>
          <p:nvPr/>
        </p:nvGrpSpPr>
        <p:grpSpPr>
          <a:xfrm>
            <a:off x="0" y="0"/>
            <a:ext cx="9144000" cy="587375"/>
            <a:chOff x="0" y="0"/>
            <a:chExt cx="9144000" cy="587375"/>
          </a:xfrm>
        </p:grpSpPr>
        <p:grpSp>
          <p:nvGrpSpPr>
            <p:cNvPr id="26" name="Group 20"/>
            <p:cNvGrpSpPr>
              <a:grpSpLocks/>
            </p:cNvGrpSpPr>
            <p:nvPr/>
          </p:nvGrpSpPr>
          <p:grpSpPr bwMode="auto">
            <a:xfrm>
              <a:off x="0" y="0"/>
              <a:ext cx="3429000" cy="441325"/>
              <a:chOff x="0" y="0"/>
              <a:chExt cx="3102013" cy="441960"/>
            </a:xfrm>
          </p:grpSpPr>
          <p:sp>
            <p:nvSpPr>
              <p:cNvPr id="35" name="Rectangle 3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6" name="Rectangle 3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8" name="Group 27"/>
            <p:cNvGrpSpPr/>
            <p:nvPr/>
          </p:nvGrpSpPr>
          <p:grpSpPr>
            <a:xfrm>
              <a:off x="0" y="0"/>
              <a:ext cx="3429000" cy="441960"/>
              <a:chOff x="0" y="0"/>
              <a:chExt cx="3429000" cy="441960"/>
            </a:xfrm>
          </p:grpSpPr>
          <p:grpSp>
            <p:nvGrpSpPr>
              <p:cNvPr id="30" name="Group 29"/>
              <p:cNvGrpSpPr/>
              <p:nvPr/>
            </p:nvGrpSpPr>
            <p:grpSpPr>
              <a:xfrm>
                <a:off x="0" y="0"/>
                <a:ext cx="3429000" cy="441960"/>
                <a:chOff x="0" y="0"/>
                <a:chExt cx="3102013" cy="441960"/>
              </a:xfrm>
            </p:grpSpPr>
            <p:sp>
              <p:nvSpPr>
                <p:cNvPr id="33" name="Rectangle 3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1" name="Picture 3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2" name="Picture 3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9" name="Rectangle 2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7" name="Group 36"/>
          <p:cNvGrpSpPr/>
          <p:nvPr/>
        </p:nvGrpSpPr>
        <p:grpSpPr>
          <a:xfrm>
            <a:off x="0" y="0"/>
            <a:ext cx="9144000" cy="587375"/>
            <a:chOff x="0" y="0"/>
            <a:chExt cx="9144000" cy="587375"/>
          </a:xfrm>
        </p:grpSpPr>
        <p:grpSp>
          <p:nvGrpSpPr>
            <p:cNvPr id="38" name="Group 20"/>
            <p:cNvGrpSpPr>
              <a:grpSpLocks/>
            </p:cNvGrpSpPr>
            <p:nvPr/>
          </p:nvGrpSpPr>
          <p:grpSpPr bwMode="auto">
            <a:xfrm>
              <a:off x="0" y="0"/>
              <a:ext cx="3429000" cy="441325"/>
              <a:chOff x="0" y="0"/>
              <a:chExt cx="3102013" cy="441960"/>
            </a:xfrm>
          </p:grpSpPr>
          <p:sp>
            <p:nvSpPr>
              <p:cNvPr id="47" name="Rectangle 4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8" name="Rectangle 4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0" name="Group 39"/>
            <p:cNvGrpSpPr/>
            <p:nvPr/>
          </p:nvGrpSpPr>
          <p:grpSpPr>
            <a:xfrm>
              <a:off x="0" y="0"/>
              <a:ext cx="3429000" cy="441960"/>
              <a:chOff x="0" y="0"/>
              <a:chExt cx="3429000" cy="441960"/>
            </a:xfrm>
          </p:grpSpPr>
          <p:grpSp>
            <p:nvGrpSpPr>
              <p:cNvPr id="42" name="Group 41"/>
              <p:cNvGrpSpPr/>
              <p:nvPr/>
            </p:nvGrpSpPr>
            <p:grpSpPr>
              <a:xfrm>
                <a:off x="0" y="0"/>
                <a:ext cx="3429000" cy="441960"/>
                <a:chOff x="0" y="0"/>
                <a:chExt cx="3102013" cy="441960"/>
              </a:xfrm>
            </p:grpSpPr>
            <p:sp>
              <p:nvSpPr>
                <p:cNvPr id="45" name="Rectangle 4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Rectangle 45"/>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3" name="Picture 42"/>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4" name="Picture 43"/>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1" name="Rectangle 4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9" name="Group 48"/>
          <p:cNvGrpSpPr/>
          <p:nvPr/>
        </p:nvGrpSpPr>
        <p:grpSpPr>
          <a:xfrm>
            <a:off x="0" y="0"/>
            <a:ext cx="9144000" cy="587375"/>
            <a:chOff x="0" y="0"/>
            <a:chExt cx="9144000" cy="587375"/>
          </a:xfrm>
        </p:grpSpPr>
        <p:grpSp>
          <p:nvGrpSpPr>
            <p:cNvPr id="50" name="Group 20"/>
            <p:cNvGrpSpPr>
              <a:grpSpLocks/>
            </p:cNvGrpSpPr>
            <p:nvPr/>
          </p:nvGrpSpPr>
          <p:grpSpPr bwMode="auto">
            <a:xfrm>
              <a:off x="0" y="0"/>
              <a:ext cx="3429000" cy="441325"/>
              <a:chOff x="0" y="0"/>
              <a:chExt cx="3102013" cy="441960"/>
            </a:xfrm>
          </p:grpSpPr>
          <p:sp>
            <p:nvSpPr>
              <p:cNvPr id="59" name="Rectangle 5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0" name="Rectangle 5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2" name="Group 51"/>
            <p:cNvGrpSpPr/>
            <p:nvPr/>
          </p:nvGrpSpPr>
          <p:grpSpPr>
            <a:xfrm>
              <a:off x="0" y="0"/>
              <a:ext cx="3429000" cy="441960"/>
              <a:chOff x="0" y="0"/>
              <a:chExt cx="3429000" cy="441960"/>
            </a:xfrm>
          </p:grpSpPr>
          <p:grpSp>
            <p:nvGrpSpPr>
              <p:cNvPr id="54" name="Group 53"/>
              <p:cNvGrpSpPr/>
              <p:nvPr/>
            </p:nvGrpSpPr>
            <p:grpSpPr>
              <a:xfrm>
                <a:off x="0" y="0"/>
                <a:ext cx="3429000" cy="441960"/>
                <a:chOff x="0" y="0"/>
                <a:chExt cx="3102013" cy="441960"/>
              </a:xfrm>
            </p:grpSpPr>
            <p:sp>
              <p:nvSpPr>
                <p:cNvPr id="57" name="Rectangle 5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Rectangle 5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5" name="Picture 5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6" name="Picture 5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3" name="Rectangle 5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2" name="Group 20"/>
          <p:cNvGrpSpPr>
            <a:grpSpLocks/>
          </p:cNvGrpSpPr>
          <p:nvPr/>
        </p:nvGrpSpPr>
        <p:grpSpPr bwMode="auto">
          <a:xfrm>
            <a:off x="0" y="0"/>
            <a:ext cx="3429000" cy="441325"/>
            <a:chOff x="0" y="0"/>
            <a:chExt cx="3102013" cy="441960"/>
          </a:xfrm>
        </p:grpSpPr>
        <p:sp>
          <p:nvSpPr>
            <p:cNvPr id="63" name="Rectangle 6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4" name="Rectangle 6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6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66"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7"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8" name="TextBox 67"/>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69" name="Rectangle 2"/>
          <p:cNvSpPr>
            <a:spLocks noGrp="1" noChangeArrowheads="1"/>
          </p:cNvSpPr>
          <p:nvPr>
            <p:ph type="title"/>
          </p:nvPr>
        </p:nvSpPr>
        <p:spPr>
          <a:xfrm>
            <a:off x="127000" y="926052"/>
            <a:ext cx="3073400" cy="2960148"/>
          </a:xfrm>
        </p:spPr>
        <p:txBody>
          <a:bodyPr/>
          <a:lstStyle/>
          <a:p>
            <a:pPr eaLnBrk="1" hangingPunct="1"/>
            <a:r>
              <a:rPr lang="en-US" altLang="en-US" sz="4000" dirty="0" smtClean="0">
                <a:latin typeface="Calibri" panose="020F0502020204030204" pitchFamily="34" charset="0"/>
              </a:rPr>
              <a:t>Outline</a:t>
            </a:r>
          </a:p>
        </p:txBody>
      </p:sp>
    </p:spTree>
    <p:extLst>
      <p:ext uri="{BB962C8B-B14F-4D97-AF65-F5344CB8AC3E}">
        <p14:creationId xmlns:p14="http://schemas.microsoft.com/office/powerpoint/2010/main" xmlns="" val="18905277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xmlns="" val="957206982"/>
              </p:ext>
            </p:extLst>
          </p:nvPr>
        </p:nvGraphicFramePr>
        <p:xfrm>
          <a:off x="139700" y="720232"/>
          <a:ext cx="7785100" cy="5931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lowchart: Alternate Process 5"/>
          <p:cNvSpPr/>
          <p:nvPr/>
        </p:nvSpPr>
        <p:spPr>
          <a:xfrm>
            <a:off x="8001000" y="3215348"/>
            <a:ext cx="990600" cy="685800"/>
          </a:xfrm>
          <a:prstGeom prst="flowChartAlternateProcess">
            <a:avLst/>
          </a:prstGeom>
          <a:solidFill>
            <a:schemeClr val="bg1"/>
          </a:solidFill>
          <a:ln w="28575">
            <a:solidFill>
              <a:srgbClr val="9BBB59"/>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b="1" dirty="0" smtClean="0">
                <a:solidFill>
                  <a:schemeClr val="tx1"/>
                </a:solidFill>
              </a:rPr>
              <a:t>Impact</a:t>
            </a:r>
            <a:endParaRPr lang="en-US" b="1" dirty="0">
              <a:solidFill>
                <a:schemeClr val="tx1"/>
              </a:solidFill>
            </a:endParaRPr>
          </a:p>
        </p:txBody>
      </p:sp>
      <p:sp>
        <p:nvSpPr>
          <p:cNvPr id="8" name="Right Arrow 7"/>
          <p:cNvSpPr/>
          <p:nvPr/>
        </p:nvSpPr>
        <p:spPr>
          <a:xfrm>
            <a:off x="7758752" y="3557971"/>
            <a:ext cx="228600" cy="159544"/>
          </a:xfrm>
          <a:prstGeom prst="rightArrow">
            <a:avLst/>
          </a:prstGeom>
          <a:solidFill>
            <a:srgbClr val="CBDAB5"/>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aphicFrame>
        <p:nvGraphicFramePr>
          <p:cNvPr id="2" name="Diagram 1"/>
          <p:cNvGraphicFramePr/>
          <p:nvPr>
            <p:extLst/>
          </p:nvPr>
        </p:nvGraphicFramePr>
        <p:xfrm>
          <a:off x="152400" y="5257800"/>
          <a:ext cx="8902890" cy="9865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Rectangle 19"/>
          <p:cNvSpPr/>
          <p:nvPr/>
        </p:nvSpPr>
        <p:spPr>
          <a:xfrm>
            <a:off x="982797" y="447722"/>
            <a:ext cx="7281862" cy="830997"/>
          </a:xfrm>
          <a:prstGeom prst="rect">
            <a:avLst/>
          </a:prstGeom>
        </p:spPr>
        <p:txBody>
          <a:bodyPr wrap="square">
            <a:spAutoFit/>
          </a:bodyPr>
          <a:lstStyle/>
          <a:p>
            <a:pPr algn="ctr"/>
            <a:r>
              <a:rPr lang="en-US" sz="2400" dirty="0">
                <a:solidFill>
                  <a:srgbClr val="097D4E"/>
                </a:solidFill>
                <a:latin typeface="Calibri" panose="020F0502020204030204" pitchFamily="34" charset="0"/>
                <a:ea typeface="+mj-ea"/>
                <a:cs typeface="Times New Roman" panose="02020603050405020304" pitchFamily="18" charset="0"/>
              </a:rPr>
              <a:t>Integrated </a:t>
            </a:r>
            <a:r>
              <a:rPr lang="en-US" sz="2400" dirty="0" smtClean="0">
                <a:solidFill>
                  <a:srgbClr val="097D4E"/>
                </a:solidFill>
                <a:latin typeface="Calibri" panose="020F0502020204030204" pitchFamily="34" charset="0"/>
                <a:ea typeface="+mj-ea"/>
                <a:cs typeface="Times New Roman" panose="02020603050405020304" pitchFamily="18" charset="0"/>
              </a:rPr>
              <a:t>Knowledge </a:t>
            </a:r>
            <a:r>
              <a:rPr lang="en-US" sz="2400" dirty="0">
                <a:solidFill>
                  <a:srgbClr val="097D4E"/>
                </a:solidFill>
                <a:latin typeface="Calibri" panose="020F0502020204030204" pitchFamily="34" charset="0"/>
                <a:ea typeface="+mj-ea"/>
                <a:cs typeface="Times New Roman" panose="02020603050405020304" pitchFamily="18" charset="0"/>
              </a:rPr>
              <a:t>T</a:t>
            </a:r>
            <a:r>
              <a:rPr lang="en-US" sz="2400" dirty="0" smtClean="0">
                <a:solidFill>
                  <a:srgbClr val="097D4E"/>
                </a:solidFill>
                <a:latin typeface="Calibri" panose="020F0502020204030204" pitchFamily="34" charset="0"/>
                <a:ea typeface="+mj-ea"/>
                <a:cs typeface="Times New Roman" panose="02020603050405020304" pitchFamily="18" charset="0"/>
              </a:rPr>
              <a:t>ranslation Model </a:t>
            </a:r>
            <a:r>
              <a:rPr lang="en-US" sz="2400" dirty="0">
                <a:solidFill>
                  <a:srgbClr val="097D4E"/>
                </a:solidFill>
                <a:latin typeface="Calibri" panose="020F0502020204030204" pitchFamily="34" charset="0"/>
                <a:ea typeface="+mj-ea"/>
                <a:cs typeface="Times New Roman" panose="02020603050405020304" pitchFamily="18" charset="0"/>
              </a:rPr>
              <a:t>to </a:t>
            </a:r>
            <a:r>
              <a:rPr lang="en-US" sz="2400" dirty="0" smtClean="0">
                <a:solidFill>
                  <a:srgbClr val="097D4E"/>
                </a:solidFill>
                <a:latin typeface="Calibri" panose="020F0502020204030204" pitchFamily="34" charset="0"/>
                <a:ea typeface="+mj-ea"/>
                <a:cs typeface="Times New Roman" panose="02020603050405020304" pitchFamily="18" charset="0"/>
              </a:rPr>
              <a:t>Promote </a:t>
            </a:r>
            <a:r>
              <a:rPr lang="en-US" sz="2400" dirty="0">
                <a:solidFill>
                  <a:srgbClr val="097D4E"/>
                </a:solidFill>
                <a:latin typeface="Calibri" panose="020F0502020204030204" pitchFamily="34" charset="0"/>
                <a:ea typeface="+mj-ea"/>
                <a:cs typeface="Times New Roman" panose="02020603050405020304" pitchFamily="18" charset="0"/>
              </a:rPr>
              <a:t>Evidence-Informed Health Policymaking</a:t>
            </a:r>
          </a:p>
        </p:txBody>
      </p:sp>
      <p:grpSp>
        <p:nvGrpSpPr>
          <p:cNvPr id="56" name="Group 55"/>
          <p:cNvGrpSpPr/>
          <p:nvPr/>
        </p:nvGrpSpPr>
        <p:grpSpPr>
          <a:xfrm>
            <a:off x="0" y="0"/>
            <a:ext cx="9144000" cy="587375"/>
            <a:chOff x="0" y="0"/>
            <a:chExt cx="9144000" cy="587375"/>
          </a:xfrm>
        </p:grpSpPr>
        <p:grpSp>
          <p:nvGrpSpPr>
            <p:cNvPr id="57" name="Group 20"/>
            <p:cNvGrpSpPr>
              <a:grpSpLocks/>
            </p:cNvGrpSpPr>
            <p:nvPr/>
          </p:nvGrpSpPr>
          <p:grpSpPr bwMode="auto">
            <a:xfrm>
              <a:off x="0" y="0"/>
              <a:ext cx="3429000" cy="441325"/>
              <a:chOff x="0" y="0"/>
              <a:chExt cx="3102013" cy="441960"/>
            </a:xfrm>
          </p:grpSpPr>
          <p:sp>
            <p:nvSpPr>
              <p:cNvPr id="66" name="Rectangle 6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7" name="Rectangle 6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59" name="Group 58"/>
            <p:cNvGrpSpPr/>
            <p:nvPr/>
          </p:nvGrpSpPr>
          <p:grpSpPr>
            <a:xfrm>
              <a:off x="0" y="0"/>
              <a:ext cx="3429000" cy="441960"/>
              <a:chOff x="0" y="0"/>
              <a:chExt cx="3429000" cy="441960"/>
            </a:xfrm>
          </p:grpSpPr>
          <p:grpSp>
            <p:nvGrpSpPr>
              <p:cNvPr id="61" name="Group 60"/>
              <p:cNvGrpSpPr/>
              <p:nvPr/>
            </p:nvGrpSpPr>
            <p:grpSpPr>
              <a:xfrm>
                <a:off x="0" y="0"/>
                <a:ext cx="3429000" cy="441960"/>
                <a:chOff x="0" y="0"/>
                <a:chExt cx="3102013" cy="441960"/>
              </a:xfrm>
            </p:grpSpPr>
            <p:sp>
              <p:nvSpPr>
                <p:cNvPr id="64" name="Rectangle 6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Rectangle 6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2" name="Picture 61"/>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3" name="Picture 62"/>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0" name="Rectangle 5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3" name="Arc 12"/>
          <p:cNvSpPr/>
          <p:nvPr/>
        </p:nvSpPr>
        <p:spPr>
          <a:xfrm>
            <a:off x="15723" y="1862641"/>
            <a:ext cx="76200" cy="1447800"/>
          </a:xfrm>
          <a:prstGeom prst="arc">
            <a:avLst/>
          </a:prstGeom>
          <a:ln w="31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p:nvCxnSpPr>
        <p:spPr>
          <a:xfrm>
            <a:off x="8915400" y="4428860"/>
            <a:ext cx="914400" cy="91440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57114" y="6543759"/>
            <a:ext cx="7815386" cy="253916"/>
          </a:xfrm>
          <a:prstGeom prst="rect">
            <a:avLst/>
          </a:prstGeom>
          <a:noFill/>
        </p:spPr>
        <p:txBody>
          <a:bodyPr wrap="square" rtlCol="0">
            <a:spAutoFit/>
          </a:bodyPr>
          <a:lstStyle/>
          <a:p>
            <a:pPr lvl="0">
              <a:defRPr/>
            </a:pPr>
            <a:r>
              <a:rPr lang="en-US" altLang="en-US" sz="1050" dirty="0">
                <a:solidFill>
                  <a:prstClr val="black"/>
                </a:solidFill>
                <a:ea typeface="ＭＳ Ｐゴシック" pitchFamily="34" charset="-128"/>
              </a:rPr>
              <a:t>El-Jardali, F., &amp; </a:t>
            </a:r>
            <a:r>
              <a:rPr lang="en-US" altLang="en-US" sz="1050" dirty="0" err="1">
                <a:solidFill>
                  <a:prstClr val="black"/>
                </a:solidFill>
                <a:ea typeface="ＭＳ Ｐゴシック" pitchFamily="34" charset="-128"/>
              </a:rPr>
              <a:t>Fadlallah</a:t>
            </a:r>
            <a:r>
              <a:rPr lang="en-US" altLang="en-US" sz="1050" dirty="0">
                <a:solidFill>
                  <a:prstClr val="black"/>
                </a:solidFill>
                <a:ea typeface="ＭＳ Ｐゴシック" pitchFamily="34" charset="-128"/>
              </a:rPr>
              <a:t>, R. (2015). A call for a backward design to knowledge translation. </a:t>
            </a:r>
            <a:r>
              <a:rPr lang="en-US" altLang="en-US" sz="1050" dirty="0" err="1">
                <a:solidFill>
                  <a:prstClr val="black"/>
                </a:solidFill>
                <a:ea typeface="ＭＳ Ｐゴシック" pitchFamily="34" charset="-128"/>
              </a:rPr>
              <a:t>Int</a:t>
            </a:r>
            <a:r>
              <a:rPr lang="en-US" altLang="en-US" sz="1050" dirty="0">
                <a:solidFill>
                  <a:prstClr val="black"/>
                </a:solidFill>
                <a:ea typeface="ＭＳ Ｐゴシック" pitchFamily="34" charset="-128"/>
              </a:rPr>
              <a:t> J Health Policy </a:t>
            </a:r>
            <a:r>
              <a:rPr lang="en-US" altLang="en-US" sz="1050" dirty="0" err="1">
                <a:solidFill>
                  <a:prstClr val="black"/>
                </a:solidFill>
                <a:ea typeface="ＭＳ Ｐゴシック" pitchFamily="34" charset="-128"/>
              </a:rPr>
              <a:t>Manag</a:t>
            </a:r>
            <a:r>
              <a:rPr lang="en-US" altLang="en-US" sz="1050" dirty="0">
                <a:solidFill>
                  <a:prstClr val="black"/>
                </a:solidFill>
                <a:ea typeface="ＭＳ Ｐゴシック" pitchFamily="34" charset="-128"/>
              </a:rPr>
              <a:t>, 4, 1-5</a:t>
            </a:r>
            <a:r>
              <a:rPr lang="en-US" altLang="en-US" sz="1050" dirty="0" smtClean="0">
                <a:solidFill>
                  <a:prstClr val="black"/>
                </a:solidFill>
                <a:ea typeface="ＭＳ Ｐゴシック" pitchFamily="34" charset="-128"/>
              </a:rPr>
              <a:t>.</a:t>
            </a:r>
          </a:p>
        </p:txBody>
      </p:sp>
      <p:sp>
        <p:nvSpPr>
          <p:cNvPr id="29" name="Slide Number Placeholder 26"/>
          <p:cNvSpPr txBox="1">
            <a:spLocks/>
          </p:cNvSpPr>
          <p:nvPr/>
        </p:nvSpPr>
        <p:spPr bwMode="auto">
          <a:xfrm>
            <a:off x="8305800" y="6508750"/>
            <a:ext cx="5334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lstStyle>
            <a:defPPr>
              <a:defRPr lang="en-US"/>
            </a:defPPr>
            <a:lvl1pPr marL="0" algn="r" defTabSz="914400" rtl="0" eaLnBrk="1" latinLnBrk="0" hangingPunct="1">
              <a:spcBef>
                <a:spcPct val="20000"/>
              </a:spcBef>
              <a:buFont typeface="Arial" panose="020B0604020202020204" pitchFamily="34" charset="0"/>
              <a:buChar char="•"/>
              <a:defRPr sz="3200" kern="1200">
                <a:solidFill>
                  <a:schemeClr val="tx1"/>
                </a:solidFill>
                <a:latin typeface="Meta Offc Pro" panose="020B0504030101020102"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eta Offc Pro" panose="020B0504030101020102"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eta Offc Pro" panose="020B0504030101020102"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eta Offc Pro" panose="020B0504030101020102"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eta Offc Pro" panose="020B0504030101020102" pitchFamily="34" charset="0"/>
                <a:ea typeface="+mn-ea"/>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9pPr>
          </a:lstStyle>
          <a:p>
            <a:pPr>
              <a:spcBef>
                <a:spcPct val="0"/>
              </a:spcBef>
              <a:buFontTx/>
              <a:buNone/>
            </a:pPr>
            <a:fld id="{DF534C0A-5CA2-4217-98EB-347EAFD2E61C}" type="slidenum">
              <a:rPr lang="en-US" altLang="en-US" sz="1000" smtClean="0">
                <a:solidFill>
                  <a:srgbClr val="898989"/>
                </a:solidFill>
              </a:rPr>
              <a:pPr>
                <a:spcBef>
                  <a:spcPct val="0"/>
                </a:spcBef>
                <a:buFontTx/>
                <a:buNone/>
              </a:pPr>
              <a:t>30</a:t>
            </a:fld>
            <a:endParaRPr lang="en-US" altLang="en-US" sz="1000">
              <a:solidFill>
                <a:srgbClr val="898989"/>
              </a:solidFill>
            </a:endParaRPr>
          </a:p>
        </p:txBody>
      </p:sp>
      <p:graphicFrame>
        <p:nvGraphicFramePr>
          <p:cNvPr id="30" name="Diagram 29"/>
          <p:cNvGraphicFramePr/>
          <p:nvPr>
            <p:extLst/>
          </p:nvPr>
        </p:nvGraphicFramePr>
        <p:xfrm>
          <a:off x="91923" y="5764321"/>
          <a:ext cx="8918620" cy="59202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32" name="Group 31"/>
          <p:cNvGrpSpPr/>
          <p:nvPr/>
        </p:nvGrpSpPr>
        <p:grpSpPr>
          <a:xfrm>
            <a:off x="0" y="0"/>
            <a:ext cx="9144000" cy="587375"/>
            <a:chOff x="0" y="0"/>
            <a:chExt cx="9144000" cy="587375"/>
          </a:xfrm>
        </p:grpSpPr>
        <p:grpSp>
          <p:nvGrpSpPr>
            <p:cNvPr id="34" name="Group 20"/>
            <p:cNvGrpSpPr>
              <a:grpSpLocks/>
            </p:cNvGrpSpPr>
            <p:nvPr/>
          </p:nvGrpSpPr>
          <p:grpSpPr bwMode="auto">
            <a:xfrm>
              <a:off x="0" y="0"/>
              <a:ext cx="3429000" cy="441325"/>
              <a:chOff x="0" y="0"/>
              <a:chExt cx="3102013" cy="441960"/>
            </a:xfrm>
          </p:grpSpPr>
          <p:sp>
            <p:nvSpPr>
              <p:cNvPr id="45" name="Rectangle 4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6" name="Rectangle 4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6" name="Group 35"/>
            <p:cNvGrpSpPr/>
            <p:nvPr/>
          </p:nvGrpSpPr>
          <p:grpSpPr>
            <a:xfrm>
              <a:off x="0" y="0"/>
              <a:ext cx="3429000" cy="441960"/>
              <a:chOff x="0" y="0"/>
              <a:chExt cx="3429000" cy="441960"/>
            </a:xfrm>
          </p:grpSpPr>
          <p:grpSp>
            <p:nvGrpSpPr>
              <p:cNvPr id="38" name="Group 37"/>
              <p:cNvGrpSpPr/>
              <p:nvPr/>
            </p:nvGrpSpPr>
            <p:grpSpPr>
              <a:xfrm>
                <a:off x="0" y="0"/>
                <a:ext cx="3429000" cy="441960"/>
                <a:chOff x="0" y="0"/>
                <a:chExt cx="3102013" cy="441960"/>
              </a:xfrm>
            </p:grpSpPr>
            <p:sp>
              <p:nvSpPr>
                <p:cNvPr id="41" name="Rectangle 4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Rectangle 4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9" name="Picture 38"/>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0" name="Picture 39"/>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7" name="Rectangle 3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7" name="Group 46"/>
          <p:cNvGrpSpPr/>
          <p:nvPr/>
        </p:nvGrpSpPr>
        <p:grpSpPr>
          <a:xfrm>
            <a:off x="0" y="0"/>
            <a:ext cx="9144000" cy="587375"/>
            <a:chOff x="0" y="0"/>
            <a:chExt cx="9144000" cy="587375"/>
          </a:xfrm>
        </p:grpSpPr>
        <p:grpSp>
          <p:nvGrpSpPr>
            <p:cNvPr id="48" name="Group 20"/>
            <p:cNvGrpSpPr>
              <a:grpSpLocks/>
            </p:cNvGrpSpPr>
            <p:nvPr/>
          </p:nvGrpSpPr>
          <p:grpSpPr bwMode="auto">
            <a:xfrm>
              <a:off x="0" y="0"/>
              <a:ext cx="3429000" cy="441325"/>
              <a:chOff x="0" y="0"/>
              <a:chExt cx="3102013" cy="441960"/>
            </a:xfrm>
          </p:grpSpPr>
          <p:sp>
            <p:nvSpPr>
              <p:cNvPr id="69" name="Rectangle 6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 name="Rectangle 6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0" name="Group 49"/>
            <p:cNvGrpSpPr/>
            <p:nvPr/>
          </p:nvGrpSpPr>
          <p:grpSpPr>
            <a:xfrm>
              <a:off x="0" y="0"/>
              <a:ext cx="3429000" cy="441960"/>
              <a:chOff x="0" y="0"/>
              <a:chExt cx="3429000" cy="441960"/>
            </a:xfrm>
          </p:grpSpPr>
          <p:grpSp>
            <p:nvGrpSpPr>
              <p:cNvPr id="52" name="Group 51"/>
              <p:cNvGrpSpPr/>
              <p:nvPr/>
            </p:nvGrpSpPr>
            <p:grpSpPr>
              <a:xfrm>
                <a:off x="0" y="0"/>
                <a:ext cx="3429000" cy="441960"/>
                <a:chOff x="0" y="0"/>
                <a:chExt cx="3102013" cy="441960"/>
              </a:xfrm>
            </p:grpSpPr>
            <p:sp>
              <p:nvSpPr>
                <p:cNvPr id="55" name="Rectangle 5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Rectangle 6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3" name="Picture 52"/>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4" name="Picture 53"/>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1" name="Rectangle 5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1" name="Group 70"/>
          <p:cNvGrpSpPr/>
          <p:nvPr/>
        </p:nvGrpSpPr>
        <p:grpSpPr>
          <a:xfrm>
            <a:off x="0" y="0"/>
            <a:ext cx="9144000" cy="587375"/>
            <a:chOff x="0" y="0"/>
            <a:chExt cx="9144000" cy="587375"/>
          </a:xfrm>
        </p:grpSpPr>
        <p:grpSp>
          <p:nvGrpSpPr>
            <p:cNvPr id="72" name="Group 20"/>
            <p:cNvGrpSpPr>
              <a:grpSpLocks/>
            </p:cNvGrpSpPr>
            <p:nvPr/>
          </p:nvGrpSpPr>
          <p:grpSpPr bwMode="auto">
            <a:xfrm>
              <a:off x="0" y="0"/>
              <a:ext cx="3429000" cy="441325"/>
              <a:chOff x="0" y="0"/>
              <a:chExt cx="3102013" cy="441960"/>
            </a:xfrm>
          </p:grpSpPr>
          <p:sp>
            <p:nvSpPr>
              <p:cNvPr id="81" name="Rectangle 8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 name="Rectangle 8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74" name="Group 73"/>
            <p:cNvGrpSpPr/>
            <p:nvPr/>
          </p:nvGrpSpPr>
          <p:grpSpPr>
            <a:xfrm>
              <a:off x="0" y="0"/>
              <a:ext cx="3429000" cy="441960"/>
              <a:chOff x="0" y="0"/>
              <a:chExt cx="3429000" cy="441960"/>
            </a:xfrm>
          </p:grpSpPr>
          <p:grpSp>
            <p:nvGrpSpPr>
              <p:cNvPr id="76" name="Group 75"/>
              <p:cNvGrpSpPr/>
              <p:nvPr/>
            </p:nvGrpSpPr>
            <p:grpSpPr>
              <a:xfrm>
                <a:off x="0" y="0"/>
                <a:ext cx="3429000" cy="441960"/>
                <a:chOff x="0" y="0"/>
                <a:chExt cx="3102013" cy="441960"/>
              </a:xfrm>
            </p:grpSpPr>
            <p:sp>
              <p:nvSpPr>
                <p:cNvPr id="79" name="Rectangle 7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0" name="Rectangle 7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77" name="Picture 76"/>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78" name="Picture 77"/>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75" name="Rectangle 7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84" name="Group 20"/>
          <p:cNvGrpSpPr>
            <a:grpSpLocks/>
          </p:cNvGrpSpPr>
          <p:nvPr/>
        </p:nvGrpSpPr>
        <p:grpSpPr bwMode="auto">
          <a:xfrm>
            <a:off x="0" y="0"/>
            <a:ext cx="3429000" cy="441325"/>
            <a:chOff x="0" y="0"/>
            <a:chExt cx="3102013" cy="441960"/>
          </a:xfrm>
        </p:grpSpPr>
        <p:sp>
          <p:nvSpPr>
            <p:cNvPr id="85" name="Rectangle 8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6" name="Rectangle 8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88" name="Picture 23"/>
          <p:cNvPicPr>
            <a:picLocks noChangeAspect="1"/>
          </p:cNvPicPr>
          <p:nvPr/>
        </p:nvPicPr>
        <p:blipFill>
          <a:blip r:embed="rId11"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9" name="Picture 24"/>
          <p:cNvPicPr>
            <a:picLocks noChangeAspect="1"/>
          </p:cNvPicPr>
          <p:nvPr/>
        </p:nvPicPr>
        <p:blipFill>
          <a:blip r:embed="rId12">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0" name="TextBox 89"/>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
        <p:nvSpPr>
          <p:cNvPr id="4" name="TextBox 3"/>
          <p:cNvSpPr txBox="1"/>
          <p:nvPr/>
        </p:nvSpPr>
        <p:spPr>
          <a:xfrm>
            <a:off x="1647400" y="1383268"/>
            <a:ext cx="6497652" cy="338554"/>
          </a:xfrm>
          <a:prstGeom prst="rect">
            <a:avLst/>
          </a:prstGeom>
          <a:solidFill>
            <a:schemeClr val="bg1"/>
          </a:solidFill>
        </p:spPr>
        <p:txBody>
          <a:bodyPr wrap="square" rtlCol="0">
            <a:spAutoFit/>
          </a:bodyPr>
          <a:lstStyle/>
          <a:p>
            <a:pPr algn="ctr"/>
            <a:r>
              <a:rPr lang="en-US" sz="1600" dirty="0" smtClean="0"/>
              <a:t>Receptive Environment for </a:t>
            </a:r>
            <a:r>
              <a:rPr lang="en-US" sz="1600" dirty="0"/>
              <a:t>U</a:t>
            </a:r>
            <a:r>
              <a:rPr lang="en-US" sz="1600" dirty="0" smtClean="0"/>
              <a:t>se of </a:t>
            </a:r>
            <a:r>
              <a:rPr lang="en-US" sz="1600" dirty="0"/>
              <a:t>E</a:t>
            </a:r>
            <a:r>
              <a:rPr lang="en-US" sz="1600" dirty="0" smtClean="0"/>
              <a:t>vidence in </a:t>
            </a:r>
            <a:r>
              <a:rPr lang="en-US" sz="1600" dirty="0"/>
              <a:t>D</a:t>
            </a:r>
            <a:r>
              <a:rPr lang="en-US" sz="1600" dirty="0" smtClean="0"/>
              <a:t>ecision-making</a:t>
            </a:r>
            <a:endParaRPr lang="en-US" sz="1600" dirty="0"/>
          </a:p>
        </p:txBody>
      </p:sp>
      <p:sp>
        <p:nvSpPr>
          <p:cNvPr id="92" name="TextBox 91"/>
          <p:cNvSpPr txBox="1"/>
          <p:nvPr/>
        </p:nvSpPr>
        <p:spPr>
          <a:xfrm>
            <a:off x="1905000" y="5182845"/>
            <a:ext cx="5144212" cy="338554"/>
          </a:xfrm>
          <a:prstGeom prst="rect">
            <a:avLst/>
          </a:prstGeom>
          <a:noFill/>
        </p:spPr>
        <p:txBody>
          <a:bodyPr wrap="square" rtlCol="0">
            <a:spAutoFit/>
          </a:bodyPr>
          <a:lstStyle/>
          <a:p>
            <a:pPr algn="ctr"/>
            <a:r>
              <a:rPr lang="en-US" sz="1600" dirty="0" smtClean="0"/>
              <a:t>Capacity Building at Multiple </a:t>
            </a:r>
            <a:r>
              <a:rPr lang="en-US" sz="1600" dirty="0"/>
              <a:t>L</a:t>
            </a:r>
            <a:r>
              <a:rPr lang="en-US" sz="1600" dirty="0" smtClean="0"/>
              <a:t>evels</a:t>
            </a:r>
            <a:endParaRPr lang="en-US" sz="1600" dirty="0"/>
          </a:p>
        </p:txBody>
      </p:sp>
      <p:sp>
        <p:nvSpPr>
          <p:cNvPr id="91" name="Oval 90"/>
          <p:cNvSpPr/>
          <p:nvPr/>
        </p:nvSpPr>
        <p:spPr>
          <a:xfrm>
            <a:off x="1816213" y="2142846"/>
            <a:ext cx="2298587" cy="2595206"/>
          </a:xfrm>
          <a:prstGeom prst="ellipse">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1647400" y="2027589"/>
            <a:ext cx="482713" cy="2955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p:cNvSpPr txBox="1"/>
          <p:nvPr/>
        </p:nvSpPr>
        <p:spPr>
          <a:xfrm>
            <a:off x="876300" y="1609169"/>
            <a:ext cx="914400" cy="646331"/>
          </a:xfrm>
          <a:prstGeom prst="rect">
            <a:avLst/>
          </a:prstGeom>
          <a:noFill/>
        </p:spPr>
        <p:txBody>
          <a:bodyPr wrap="square" rtlCol="0">
            <a:spAutoFit/>
          </a:bodyPr>
          <a:lstStyle/>
          <a:p>
            <a:r>
              <a:rPr lang="en-US" dirty="0" smtClean="0"/>
              <a:t>We are here</a:t>
            </a:r>
            <a:endParaRPr lang="en-US" dirty="0"/>
          </a:p>
        </p:txBody>
      </p:sp>
    </p:spTree>
    <p:extLst>
      <p:ext uri="{BB962C8B-B14F-4D97-AF65-F5344CB8AC3E}">
        <p14:creationId xmlns:p14="http://schemas.microsoft.com/office/powerpoint/2010/main" xmlns="" val="30566840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
                                        </p:tgtEl>
                                        <p:attrNameLst>
                                          <p:attrName>style.visibility</p:attrName>
                                        </p:attrNameLst>
                                      </p:cBhvr>
                                      <p:to>
                                        <p:strVal val="visible"/>
                                      </p:to>
                                    </p:set>
                                    <p:anim calcmode="lin" valueType="num">
                                      <p:cBhvr additive="base">
                                        <p:cTn id="13" dur="500" fill="hold"/>
                                        <p:tgtEl>
                                          <p:spTgt spid="91"/>
                                        </p:tgtEl>
                                        <p:attrNameLst>
                                          <p:attrName>ppt_x</p:attrName>
                                        </p:attrNameLst>
                                      </p:cBhvr>
                                      <p:tavLst>
                                        <p:tav tm="0">
                                          <p:val>
                                            <p:strVal val="#ppt_x"/>
                                          </p:val>
                                        </p:tav>
                                        <p:tav tm="100000">
                                          <p:val>
                                            <p:strVal val="#ppt_x"/>
                                          </p:val>
                                        </p:tav>
                                      </p:tavLst>
                                    </p:anim>
                                    <p:anim calcmode="lin" valueType="num">
                                      <p:cBhvr additive="base">
                                        <p:cTn id="14"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9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606526" cy="4525963"/>
          </a:xfrm>
        </p:spPr>
        <p:txBody>
          <a:bodyPr>
            <a:noAutofit/>
          </a:bodyPr>
          <a:lstStyle/>
          <a:p>
            <a:pPr marL="457200" indent="-457200">
              <a:lnSpc>
                <a:spcPct val="100000"/>
              </a:lnSpc>
              <a:buClr>
                <a:srgbClr val="0B955E"/>
              </a:buClr>
              <a:buFont typeface="Meta Offc Pro" panose="020B0504030101020102" pitchFamily="34" charset="0"/>
              <a:buChar char="→"/>
              <a:defRPr/>
            </a:pPr>
            <a:r>
              <a:rPr lang="en-US" sz="2000" dirty="0"/>
              <a:t>The creation of new knowledge does not, on its own, lead to widespread uptake, implementation or </a:t>
            </a:r>
            <a:r>
              <a:rPr lang="en-US" sz="2000" dirty="0" smtClean="0"/>
              <a:t>impact </a:t>
            </a:r>
            <a:r>
              <a:rPr lang="en-US" sz="2000" dirty="0"/>
              <a:t>on health. </a:t>
            </a:r>
          </a:p>
          <a:p>
            <a:pPr>
              <a:lnSpc>
                <a:spcPct val="100000"/>
              </a:lnSpc>
              <a:buClr>
                <a:srgbClr val="0B955E"/>
              </a:buClr>
              <a:defRPr/>
            </a:pPr>
            <a:endParaRPr lang="en-US" sz="2000" dirty="0"/>
          </a:p>
          <a:p>
            <a:pPr marL="457200" indent="-457200">
              <a:lnSpc>
                <a:spcPct val="100000"/>
              </a:lnSpc>
              <a:buClr>
                <a:srgbClr val="0B955E"/>
              </a:buClr>
              <a:buFont typeface="Meta Offc Pro" panose="020B0504030101020102" pitchFamily="34" charset="0"/>
              <a:buChar char="→"/>
              <a:defRPr/>
            </a:pPr>
            <a:r>
              <a:rPr lang="en-US" sz="2000" dirty="0"/>
              <a:t>Knowledge translation (KT) products allow evidence generated from the systematic reviews to be packed in a user-friendly format and written in an understandable language which would increase the likelihood to be used by policymakers. </a:t>
            </a:r>
          </a:p>
          <a:p>
            <a:pPr marL="342900" indent="-342900">
              <a:buFont typeface="Meta Offc Pro" panose="020B0504030101020102" pitchFamily="34" charset="0"/>
              <a:buChar char="→"/>
            </a:pPr>
            <a:endParaRPr lang="en-US" sz="2400" dirty="0">
              <a:latin typeface="Meta Offc Pro" panose="020B0504030101020102" pitchFamily="34" charset="0"/>
            </a:endParaRPr>
          </a:p>
          <a:p>
            <a:pPr marL="342900" indent="-342900">
              <a:buFont typeface="Meta Offc Pro" panose="020B0504030101020102" pitchFamily="34" charset="0"/>
              <a:buChar char="→"/>
            </a:pPr>
            <a:endParaRPr lang="en-US" sz="2400" dirty="0" smtClean="0">
              <a:latin typeface="Meta Offc Pro" panose="020B0504030101020102" pitchFamily="34" charset="0"/>
            </a:endParaRPr>
          </a:p>
        </p:txBody>
      </p:sp>
      <p:sp>
        <p:nvSpPr>
          <p:cNvPr id="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endParaRPr>
          </a:p>
        </p:txBody>
      </p:sp>
      <p:pic>
        <p:nvPicPr>
          <p:cNvPr id="10" name="Picture 24"/>
          <p:cNvPicPr>
            <a:picLocks noChangeAspect="1"/>
          </p:cNvPicPr>
          <p:nvPr/>
        </p:nvPicPr>
        <p:blipFill>
          <a:blip r:embed="rId2" cstate="print">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Title 1"/>
          <p:cNvSpPr>
            <a:spLocks noGrp="1"/>
          </p:cNvSpPr>
          <p:nvPr>
            <p:ph type="title"/>
          </p:nvPr>
        </p:nvSpPr>
        <p:spPr>
          <a:xfrm>
            <a:off x="127000" y="926052"/>
            <a:ext cx="3073400" cy="2960148"/>
          </a:xfrm>
        </p:spPr>
        <p:txBody>
          <a:bodyPr/>
          <a:lstStyle/>
          <a:p>
            <a:r>
              <a:rPr lang="en-US" altLang="en-US" dirty="0" smtClean="0"/>
              <a:t>Knowledge Translation Product</a:t>
            </a:r>
          </a:p>
        </p:txBody>
      </p:sp>
      <p:grpSp>
        <p:nvGrpSpPr>
          <p:cNvPr id="43" name="Group 42"/>
          <p:cNvGrpSpPr/>
          <p:nvPr/>
        </p:nvGrpSpPr>
        <p:grpSpPr>
          <a:xfrm>
            <a:off x="0" y="0"/>
            <a:ext cx="9144000" cy="587375"/>
            <a:chOff x="0" y="0"/>
            <a:chExt cx="9144000" cy="587375"/>
          </a:xfrm>
        </p:grpSpPr>
        <p:grpSp>
          <p:nvGrpSpPr>
            <p:cNvPr id="44" name="Group 20"/>
            <p:cNvGrpSpPr>
              <a:grpSpLocks/>
            </p:cNvGrpSpPr>
            <p:nvPr/>
          </p:nvGrpSpPr>
          <p:grpSpPr bwMode="auto">
            <a:xfrm>
              <a:off x="0" y="0"/>
              <a:ext cx="3429000" cy="441325"/>
              <a:chOff x="0" y="0"/>
              <a:chExt cx="3102013" cy="441960"/>
            </a:xfrm>
          </p:grpSpPr>
          <p:sp>
            <p:nvSpPr>
              <p:cNvPr id="53" name="Rectangle 5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4" name="Rectangle 5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4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46" name="Group 45"/>
            <p:cNvGrpSpPr/>
            <p:nvPr/>
          </p:nvGrpSpPr>
          <p:grpSpPr>
            <a:xfrm>
              <a:off x="0" y="0"/>
              <a:ext cx="3429000" cy="441960"/>
              <a:chOff x="0" y="0"/>
              <a:chExt cx="3429000" cy="441960"/>
            </a:xfrm>
          </p:grpSpPr>
          <p:grpSp>
            <p:nvGrpSpPr>
              <p:cNvPr id="48" name="Group 47"/>
              <p:cNvGrpSpPr/>
              <p:nvPr/>
            </p:nvGrpSpPr>
            <p:grpSpPr>
              <a:xfrm>
                <a:off x="0" y="0"/>
                <a:ext cx="3429000" cy="441960"/>
                <a:chOff x="0" y="0"/>
                <a:chExt cx="3102013" cy="441960"/>
              </a:xfrm>
            </p:grpSpPr>
            <p:sp>
              <p:nvSpPr>
                <p:cNvPr id="51" name="Rectangle 5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2" name="Rectangle 51"/>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49" name="Picture 48"/>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0" name="Picture 49"/>
              <p:cNvPicPr>
                <a:picLocks noChangeAspect="1"/>
              </p:cNvPicPr>
              <p:nvPr/>
            </p:nvPicPr>
            <p:blipFill rotWithShape="1">
              <a:blip r:embed="rId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7" name="Rectangle 4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55" name="Group 20"/>
          <p:cNvGrpSpPr>
            <a:grpSpLocks/>
          </p:cNvGrpSpPr>
          <p:nvPr/>
        </p:nvGrpSpPr>
        <p:grpSpPr bwMode="auto">
          <a:xfrm>
            <a:off x="0" y="0"/>
            <a:ext cx="3429000" cy="441325"/>
            <a:chOff x="0" y="0"/>
            <a:chExt cx="3102013" cy="441960"/>
          </a:xfrm>
        </p:grpSpPr>
        <p:sp>
          <p:nvSpPr>
            <p:cNvPr id="56" name="Rectangle 5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7" name="Rectangle 5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58"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9" name="Picture 24"/>
          <p:cNvPicPr>
            <a:picLocks noChangeAspect="1"/>
          </p:cNvPicPr>
          <p:nvPr/>
        </p:nvPicPr>
        <p:blipFill>
          <a:blip r:embed="rId2">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0" name="TextBox 59"/>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32598655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410200" cy="4909074"/>
          </a:xfrm>
        </p:spPr>
        <p:txBody>
          <a:bodyPr>
            <a:normAutofit fontScale="62500" lnSpcReduction="20000"/>
          </a:bodyPr>
          <a:lstStyle/>
          <a:p>
            <a:pPr marL="457200" indent="-457200">
              <a:lnSpc>
                <a:spcPct val="120000"/>
              </a:lnSpc>
              <a:buClr>
                <a:srgbClr val="0B955E"/>
              </a:buClr>
              <a:buFont typeface="Meta Offc Pro" panose="020B0504030101020102" pitchFamily="34" charset="0"/>
              <a:buChar char="→"/>
              <a:defRPr/>
            </a:pPr>
            <a:r>
              <a:rPr lang="en-US" sz="2900" dirty="0" smtClean="0"/>
              <a:t>The findings from existing systematic reviews are incorporated into a knowledge translation product known as policy brief.</a:t>
            </a:r>
          </a:p>
          <a:p>
            <a:pPr marL="457200" indent="-457200">
              <a:lnSpc>
                <a:spcPct val="120000"/>
              </a:lnSpc>
              <a:buClr>
                <a:srgbClr val="0B955E"/>
              </a:buClr>
              <a:buFont typeface="Meta Offc Pro" panose="020B0504030101020102" pitchFamily="34" charset="0"/>
              <a:buChar char="→"/>
              <a:defRPr/>
            </a:pPr>
            <a:endParaRPr lang="en-US" sz="2900" dirty="0"/>
          </a:p>
          <a:p>
            <a:pPr marL="457200" indent="-457200">
              <a:lnSpc>
                <a:spcPct val="120000"/>
              </a:lnSpc>
              <a:buClr>
                <a:srgbClr val="0B955E"/>
              </a:buClr>
              <a:buFont typeface="Meta Offc Pro" panose="020B0504030101020102" pitchFamily="34" charset="0"/>
              <a:buChar char="→"/>
              <a:defRPr/>
            </a:pPr>
            <a:r>
              <a:rPr lang="en-US" sz="2900" dirty="0"/>
              <a:t>Policy Briefs bring together:</a:t>
            </a:r>
          </a:p>
          <a:p>
            <a:pPr marL="731838" lvl="4" indent="-457200">
              <a:lnSpc>
                <a:spcPct val="120000"/>
              </a:lnSpc>
              <a:buClr>
                <a:srgbClr val="0B955E"/>
              </a:buClr>
              <a:defRPr/>
            </a:pPr>
            <a:r>
              <a:rPr lang="en-US" sz="2900" dirty="0"/>
              <a:t>Global research evidence (numerous systematic reviews)</a:t>
            </a:r>
          </a:p>
          <a:p>
            <a:pPr marL="731838" lvl="4" indent="-457200">
              <a:lnSpc>
                <a:spcPct val="120000"/>
              </a:lnSpc>
              <a:buClr>
                <a:srgbClr val="0B955E"/>
              </a:buClr>
              <a:defRPr/>
            </a:pPr>
            <a:r>
              <a:rPr lang="en-US" sz="2900" dirty="0"/>
              <a:t>Local evidence (from primary studies, reports, indicators)</a:t>
            </a:r>
          </a:p>
          <a:p>
            <a:pPr marL="731838" lvl="4" indent="-457200">
              <a:lnSpc>
                <a:spcPct val="120000"/>
              </a:lnSpc>
              <a:buClr>
                <a:srgbClr val="0B955E"/>
              </a:buClr>
              <a:defRPr/>
            </a:pPr>
            <a:r>
              <a:rPr lang="en-US" sz="2900" dirty="0"/>
              <a:t>Context-specific knowledge (key informant interviews with targeted policymakers and stakeholders) </a:t>
            </a:r>
          </a:p>
          <a:p>
            <a:pPr marL="457200" indent="-457200">
              <a:lnSpc>
                <a:spcPct val="120000"/>
              </a:lnSpc>
              <a:buClr>
                <a:srgbClr val="0B955E"/>
              </a:buClr>
              <a:buFont typeface="Meta Offc Pro" panose="020B0504030101020102" pitchFamily="34" charset="0"/>
              <a:buChar char="→"/>
              <a:defRPr/>
            </a:pPr>
            <a:endParaRPr lang="en-US" sz="2900" dirty="0"/>
          </a:p>
          <a:p>
            <a:pPr marL="457200" indent="-457200">
              <a:lnSpc>
                <a:spcPct val="120000"/>
              </a:lnSpc>
              <a:buClr>
                <a:srgbClr val="0B955E"/>
              </a:buClr>
              <a:buFont typeface="Meta Offc Pro" panose="020B0504030101020102" pitchFamily="34" charset="0"/>
              <a:buChar char="→"/>
              <a:defRPr/>
            </a:pPr>
            <a:r>
              <a:rPr lang="en-US" sz="2900" dirty="0"/>
              <a:t>To inform deliberations about health policies and programs. </a:t>
            </a:r>
          </a:p>
          <a:p>
            <a:pPr marL="457200" indent="-457200">
              <a:buFont typeface="Meta Offc Pro" panose="020B0504030101020102" pitchFamily="34" charset="0"/>
              <a:buChar char="→"/>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47614" y="3047447"/>
            <a:ext cx="1863695" cy="2645689"/>
          </a:xfrm>
          <a:prstGeom prst="rect">
            <a:avLst/>
          </a:prstGeom>
        </p:spPr>
      </p:pic>
      <p:sp>
        <p:nvSpPr>
          <p:cNvPr id="18" name="Title 1"/>
          <p:cNvSpPr>
            <a:spLocks noGrp="1"/>
          </p:cNvSpPr>
          <p:nvPr>
            <p:ph type="title"/>
          </p:nvPr>
        </p:nvSpPr>
        <p:spPr>
          <a:xfrm>
            <a:off x="127000" y="926052"/>
            <a:ext cx="3073400" cy="2960148"/>
          </a:xfrm>
        </p:spPr>
        <p:txBody>
          <a:bodyPr/>
          <a:lstStyle/>
          <a:p>
            <a:r>
              <a:rPr lang="en-US" altLang="en-US" dirty="0" smtClean="0"/>
              <a:t>Knowledge Translation</a:t>
            </a:r>
            <a:br>
              <a:rPr lang="en-US" altLang="en-US" dirty="0" smtClean="0"/>
            </a:br>
            <a:r>
              <a:rPr lang="en-US" altLang="en-US" dirty="0" smtClean="0"/>
              <a:t>Product</a:t>
            </a:r>
          </a:p>
        </p:txBody>
      </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24" name="Picture 23"/>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30"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33"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TextBox 34"/>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2" name="TextBox 1"/>
          <p:cNvSpPr txBox="1"/>
          <p:nvPr/>
        </p:nvSpPr>
        <p:spPr>
          <a:xfrm>
            <a:off x="1066800" y="4800600"/>
            <a:ext cx="1482684" cy="769441"/>
          </a:xfrm>
          <a:prstGeom prst="rect">
            <a:avLst/>
          </a:prstGeom>
          <a:noFill/>
        </p:spPr>
        <p:txBody>
          <a:bodyPr wrap="square" rtlCol="0">
            <a:spAutoFit/>
          </a:bodyPr>
          <a:lstStyle/>
          <a:p>
            <a:r>
              <a:rPr lang="en-US" sz="1100" dirty="0" smtClean="0">
                <a:solidFill>
                  <a:schemeClr val="bg1"/>
                </a:solidFill>
              </a:rPr>
              <a:t>Establishing </a:t>
            </a:r>
            <a:r>
              <a:rPr lang="en-US" sz="1100" dirty="0">
                <a:solidFill>
                  <a:schemeClr val="bg1"/>
                </a:solidFill>
              </a:rPr>
              <a:t>performance-based contracting for hospitals in Lebanon</a:t>
            </a:r>
          </a:p>
        </p:txBody>
      </p:sp>
    </p:spTree>
    <p:extLst>
      <p:ext uri="{BB962C8B-B14F-4D97-AF65-F5344CB8AC3E}">
        <p14:creationId xmlns:p14="http://schemas.microsoft.com/office/powerpoint/2010/main" xmlns="" val="14924378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457200" indent="-457200">
              <a:buFont typeface="Meta Offc Pro" panose="020B0504030101020102" pitchFamily="34" charset="0"/>
              <a:buChar char="→"/>
            </a:pPr>
            <a:r>
              <a:rPr lang="en-US" sz="2000" b="1" dirty="0">
                <a:latin typeface="+mj-lt"/>
              </a:rPr>
              <a:t>Outline</a:t>
            </a:r>
            <a:r>
              <a:rPr lang="en-US" sz="2000" dirty="0">
                <a:latin typeface="+mj-lt"/>
              </a:rPr>
              <a:t>: </a:t>
            </a:r>
          </a:p>
          <a:p>
            <a:pPr marL="800100" lvl="2" indent="-342900">
              <a:lnSpc>
                <a:spcPct val="110000"/>
              </a:lnSpc>
              <a:buFont typeface="Meta Offc Pro" panose="020B0504030101020102" pitchFamily="34" charset="0"/>
              <a:buChar char="→"/>
            </a:pPr>
            <a:r>
              <a:rPr lang="en-US" sz="2000" dirty="0">
                <a:latin typeface="+mj-lt"/>
              </a:rPr>
              <a:t>Problem and underlying causes</a:t>
            </a:r>
          </a:p>
          <a:p>
            <a:pPr marL="800100" lvl="2" indent="-342900">
              <a:lnSpc>
                <a:spcPct val="110000"/>
              </a:lnSpc>
              <a:buFont typeface="Meta Offc Pro" panose="020B0504030101020102" pitchFamily="34" charset="0"/>
              <a:buChar char="→"/>
            </a:pPr>
            <a:r>
              <a:rPr lang="en-US" sz="2000" dirty="0">
                <a:latin typeface="+mj-lt"/>
              </a:rPr>
              <a:t>3-4 </a:t>
            </a:r>
            <a:r>
              <a:rPr lang="en-US" sz="2000" dirty="0" smtClean="0">
                <a:latin typeface="+mj-lt"/>
              </a:rPr>
              <a:t>options </a:t>
            </a:r>
            <a:r>
              <a:rPr lang="en-US" sz="2000" dirty="0">
                <a:latin typeface="+mj-lt"/>
              </a:rPr>
              <a:t>to address the problem</a:t>
            </a:r>
          </a:p>
          <a:p>
            <a:pPr marL="800100" lvl="2" indent="-342900">
              <a:lnSpc>
                <a:spcPct val="110000"/>
              </a:lnSpc>
              <a:buFont typeface="Meta Offc Pro" panose="020B0504030101020102" pitchFamily="34" charset="0"/>
              <a:buChar char="→"/>
            </a:pPr>
            <a:r>
              <a:rPr lang="en-US" sz="2000" dirty="0">
                <a:latin typeface="+mj-lt"/>
              </a:rPr>
              <a:t>Implementation consideration </a:t>
            </a:r>
          </a:p>
          <a:p>
            <a:endParaRPr lang="en-US" sz="2000" dirty="0">
              <a:latin typeface="+mj-lt"/>
            </a:endParaRPr>
          </a:p>
          <a:p>
            <a:pPr marL="457200" indent="-457200">
              <a:buFont typeface="Meta Offc Pro" panose="020B0504030101020102" pitchFamily="34" charset="0"/>
              <a:buChar char="→"/>
            </a:pPr>
            <a:r>
              <a:rPr lang="en-US" sz="2000" b="1" dirty="0">
                <a:latin typeface="+mj-lt"/>
              </a:rPr>
              <a:t>Format</a:t>
            </a:r>
            <a:r>
              <a:rPr lang="en-US" sz="2000" dirty="0">
                <a:latin typeface="+mj-lt"/>
              </a:rPr>
              <a:t>:</a:t>
            </a:r>
          </a:p>
          <a:p>
            <a:pPr marL="800100" lvl="2" indent="-342900">
              <a:lnSpc>
                <a:spcPct val="110000"/>
              </a:lnSpc>
              <a:buFont typeface="Meta Offc Pro" panose="020B0504030101020102" pitchFamily="34" charset="0"/>
              <a:buChar char="→"/>
            </a:pPr>
            <a:r>
              <a:rPr lang="en-US" sz="2000" dirty="0">
                <a:latin typeface="+mj-lt"/>
              </a:rPr>
              <a:t>Key messages (1 page)</a:t>
            </a:r>
          </a:p>
          <a:p>
            <a:pPr marL="800100" lvl="2" indent="-342900">
              <a:lnSpc>
                <a:spcPct val="110000"/>
              </a:lnSpc>
              <a:buFont typeface="Meta Offc Pro" panose="020B0504030101020102" pitchFamily="34" charset="0"/>
              <a:buChar char="→"/>
            </a:pPr>
            <a:r>
              <a:rPr lang="en-US" sz="2000" dirty="0">
                <a:latin typeface="+mj-lt"/>
              </a:rPr>
              <a:t>Executive summary (3-5 pages)</a:t>
            </a:r>
          </a:p>
          <a:p>
            <a:pPr marL="800100" lvl="2" indent="-342900">
              <a:lnSpc>
                <a:spcPct val="110000"/>
              </a:lnSpc>
              <a:buFont typeface="Meta Offc Pro" panose="020B0504030101020102" pitchFamily="34" charset="0"/>
              <a:buChar char="→"/>
            </a:pPr>
            <a:r>
              <a:rPr lang="en-US" sz="2000" dirty="0">
                <a:latin typeface="+mj-lt"/>
              </a:rPr>
              <a:t>Full brief (25-30 pages)</a:t>
            </a:r>
          </a:p>
          <a:p>
            <a:pPr lvl="1">
              <a:buFont typeface="Meta Offc Pro" panose="020B0504030101020102" pitchFamily="34" charset="0"/>
              <a:buChar char="→"/>
            </a:pPr>
            <a:endParaRPr lang="en-US" dirty="0"/>
          </a:p>
        </p:txBody>
      </p:sp>
      <p:grpSp>
        <p:nvGrpSpPr>
          <p:cNvPr id="5" name="Group 4"/>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1" name="Picture 1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30"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33"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TextBox 34"/>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pic>
        <p:nvPicPr>
          <p:cNvPr id="36" name="Picture 3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47614" y="3047447"/>
            <a:ext cx="1863695" cy="2645689"/>
          </a:xfrm>
          <a:prstGeom prst="rect">
            <a:avLst/>
          </a:prstGeom>
        </p:spPr>
      </p:pic>
      <p:sp>
        <p:nvSpPr>
          <p:cNvPr id="37" name="Title 1"/>
          <p:cNvSpPr>
            <a:spLocks noGrp="1"/>
          </p:cNvSpPr>
          <p:nvPr>
            <p:ph type="title"/>
          </p:nvPr>
        </p:nvSpPr>
        <p:spPr>
          <a:xfrm>
            <a:off x="127000" y="926052"/>
            <a:ext cx="3073400" cy="2960148"/>
          </a:xfrm>
        </p:spPr>
        <p:txBody>
          <a:bodyPr/>
          <a:lstStyle/>
          <a:p>
            <a:r>
              <a:rPr lang="en-US" altLang="en-US" dirty="0" smtClean="0"/>
              <a:t>Knowledge Translation</a:t>
            </a:r>
            <a:br>
              <a:rPr lang="en-US" altLang="en-US" dirty="0" smtClean="0"/>
            </a:br>
            <a:r>
              <a:rPr lang="en-US" altLang="en-US" dirty="0" smtClean="0"/>
              <a:t>Product</a:t>
            </a:r>
          </a:p>
        </p:txBody>
      </p:sp>
      <p:sp>
        <p:nvSpPr>
          <p:cNvPr id="38" name="TextBox 37"/>
          <p:cNvSpPr txBox="1"/>
          <p:nvPr/>
        </p:nvSpPr>
        <p:spPr>
          <a:xfrm>
            <a:off x="1066800" y="4800600"/>
            <a:ext cx="1482684" cy="769441"/>
          </a:xfrm>
          <a:prstGeom prst="rect">
            <a:avLst/>
          </a:prstGeom>
          <a:noFill/>
        </p:spPr>
        <p:txBody>
          <a:bodyPr wrap="square" rtlCol="0">
            <a:spAutoFit/>
          </a:bodyPr>
          <a:lstStyle/>
          <a:p>
            <a:r>
              <a:rPr lang="en-US" sz="1100" dirty="0" smtClean="0">
                <a:solidFill>
                  <a:schemeClr val="bg1"/>
                </a:solidFill>
              </a:rPr>
              <a:t>Establishing </a:t>
            </a:r>
            <a:r>
              <a:rPr lang="en-US" sz="1100" dirty="0">
                <a:solidFill>
                  <a:schemeClr val="bg1"/>
                </a:solidFill>
              </a:rPr>
              <a:t>performance-based contracting for hospitals in Lebanon</a:t>
            </a:r>
          </a:p>
        </p:txBody>
      </p:sp>
    </p:spTree>
    <p:extLst>
      <p:ext uri="{BB962C8B-B14F-4D97-AF65-F5344CB8AC3E}">
        <p14:creationId xmlns:p14="http://schemas.microsoft.com/office/powerpoint/2010/main" xmlns="" val="12202740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6237" y="1042851"/>
            <a:ext cx="5295363" cy="4525963"/>
          </a:xfrm>
        </p:spPr>
        <p:txBody>
          <a:bodyPr>
            <a:normAutofit fontScale="92500" lnSpcReduction="20000"/>
          </a:bodyPr>
          <a:lstStyle/>
          <a:p>
            <a:pPr marL="457200" lvl="0" indent="-457200">
              <a:lnSpc>
                <a:spcPct val="100000"/>
              </a:lnSpc>
              <a:buClr>
                <a:srgbClr val="0B955E"/>
              </a:buClr>
              <a:buFont typeface="Meta Offc Pro" panose="020B0504030101020102" pitchFamily="34" charset="0"/>
              <a:buChar char="→"/>
              <a:defRPr/>
            </a:pPr>
            <a:r>
              <a:rPr lang="en-US" sz="2000" dirty="0" smtClean="0">
                <a:solidFill>
                  <a:prstClr val="black"/>
                </a:solidFill>
              </a:rPr>
              <a:t>Policy </a:t>
            </a:r>
            <a:r>
              <a:rPr lang="en-US" sz="2000" dirty="0">
                <a:solidFill>
                  <a:prstClr val="black"/>
                </a:solidFill>
              </a:rPr>
              <a:t>dialogue meeting about “Performance-based contracting for hospitals in Lebanon</a:t>
            </a:r>
            <a:r>
              <a:rPr lang="en-US" sz="2000" dirty="0" smtClean="0">
                <a:solidFill>
                  <a:prstClr val="black"/>
                </a:solidFill>
              </a:rPr>
              <a:t>” being planned</a:t>
            </a:r>
            <a:endParaRPr lang="en-US" sz="2000" dirty="0">
              <a:solidFill>
                <a:prstClr val="black"/>
              </a:solidFill>
            </a:endParaRPr>
          </a:p>
          <a:p>
            <a:pPr marL="457200" lvl="0" indent="-457200">
              <a:lnSpc>
                <a:spcPct val="100000"/>
              </a:lnSpc>
              <a:buClr>
                <a:srgbClr val="0B955E"/>
              </a:buClr>
              <a:buFont typeface="Meta Offc Pro" panose="020B0504030101020102" pitchFamily="34" charset="0"/>
              <a:buChar char="→"/>
              <a:defRPr/>
            </a:pPr>
            <a:endParaRPr lang="en-US" sz="2000" dirty="0">
              <a:solidFill>
                <a:prstClr val="black"/>
              </a:solidFill>
            </a:endParaRPr>
          </a:p>
          <a:p>
            <a:pPr marL="457200" lvl="0" indent="-457200">
              <a:lnSpc>
                <a:spcPct val="100000"/>
              </a:lnSpc>
              <a:buClr>
                <a:srgbClr val="0B955E"/>
              </a:buClr>
              <a:buFont typeface="Meta Offc Pro" panose="020B0504030101020102" pitchFamily="34" charset="0"/>
              <a:buChar char="→"/>
              <a:defRPr/>
            </a:pPr>
            <a:r>
              <a:rPr lang="en-US" sz="2000" dirty="0">
                <a:solidFill>
                  <a:prstClr val="black"/>
                </a:solidFill>
              </a:rPr>
              <a:t>Dialogue </a:t>
            </a:r>
            <a:r>
              <a:rPr lang="en-US" sz="2000" dirty="0" smtClean="0">
                <a:solidFill>
                  <a:prstClr val="black"/>
                </a:solidFill>
              </a:rPr>
              <a:t>to include </a:t>
            </a:r>
            <a:r>
              <a:rPr lang="en-US" sz="2000" dirty="0">
                <a:solidFill>
                  <a:prstClr val="black"/>
                </a:solidFill>
              </a:rPr>
              <a:t>policy-makers, stakeholders, civil societies and researchers to deliberate about a </a:t>
            </a:r>
          </a:p>
          <a:p>
            <a:pPr marL="457200" lvl="0" indent="-457200">
              <a:lnSpc>
                <a:spcPct val="100000"/>
              </a:lnSpc>
              <a:buClr>
                <a:srgbClr val="0B955E"/>
              </a:buClr>
              <a:defRPr/>
            </a:pPr>
            <a:r>
              <a:rPr lang="en-US" sz="2000" dirty="0">
                <a:solidFill>
                  <a:prstClr val="black"/>
                </a:solidFill>
              </a:rPr>
              <a:t>         policy issue</a:t>
            </a:r>
          </a:p>
          <a:p>
            <a:pPr marL="457200" lvl="0" indent="-457200">
              <a:lnSpc>
                <a:spcPct val="100000"/>
              </a:lnSpc>
              <a:buClr>
                <a:srgbClr val="0B955E"/>
              </a:buClr>
              <a:buFont typeface="Meta Offc Pro" panose="020B0504030101020102" pitchFamily="34" charset="0"/>
              <a:buChar char="→"/>
              <a:defRPr/>
            </a:pPr>
            <a:endParaRPr lang="en-US" sz="2000" dirty="0">
              <a:solidFill>
                <a:prstClr val="black"/>
              </a:solidFill>
            </a:endParaRPr>
          </a:p>
          <a:p>
            <a:pPr marL="457200" lvl="0" indent="-457200">
              <a:lnSpc>
                <a:spcPct val="100000"/>
              </a:lnSpc>
              <a:buClr>
                <a:srgbClr val="0B955E"/>
              </a:buClr>
              <a:buFont typeface="Meta Offc Pro" panose="020B0504030101020102" pitchFamily="34" charset="0"/>
              <a:buChar char="→"/>
              <a:defRPr/>
            </a:pPr>
            <a:r>
              <a:rPr lang="en-US" sz="2000" dirty="0">
                <a:solidFill>
                  <a:prstClr val="black"/>
                </a:solidFill>
              </a:rPr>
              <a:t>Dialogue </a:t>
            </a:r>
            <a:r>
              <a:rPr lang="en-US" sz="2000" dirty="0" smtClean="0">
                <a:solidFill>
                  <a:prstClr val="black"/>
                </a:solidFill>
              </a:rPr>
              <a:t>to be </a:t>
            </a:r>
            <a:r>
              <a:rPr lang="en-US" sz="2000" dirty="0">
                <a:solidFill>
                  <a:prstClr val="black"/>
                </a:solidFill>
              </a:rPr>
              <a:t>informed by Policy Brief</a:t>
            </a:r>
          </a:p>
          <a:p>
            <a:pPr marL="457200" lvl="0" indent="-457200">
              <a:lnSpc>
                <a:spcPct val="100000"/>
              </a:lnSpc>
              <a:buClr>
                <a:srgbClr val="0B955E"/>
              </a:buClr>
              <a:buFont typeface="Meta Offc Pro" panose="020B0504030101020102" pitchFamily="34" charset="0"/>
              <a:buChar char="→"/>
              <a:defRPr/>
            </a:pPr>
            <a:endParaRPr lang="en-US" sz="2000" dirty="0">
              <a:solidFill>
                <a:prstClr val="black"/>
              </a:solidFill>
            </a:endParaRPr>
          </a:p>
          <a:p>
            <a:pPr marL="457200" lvl="0" indent="-457200">
              <a:lnSpc>
                <a:spcPct val="100000"/>
              </a:lnSpc>
              <a:buClr>
                <a:srgbClr val="0B955E"/>
              </a:buClr>
              <a:buFont typeface="Meta Offc Pro" panose="020B0504030101020102" pitchFamily="34" charset="0"/>
              <a:buChar char="→"/>
              <a:defRPr/>
            </a:pPr>
            <a:r>
              <a:rPr lang="en-US" sz="2000" dirty="0">
                <a:solidFill>
                  <a:prstClr val="black"/>
                </a:solidFill>
              </a:rPr>
              <a:t>Dialogue </a:t>
            </a:r>
            <a:r>
              <a:rPr lang="en-US" sz="2000" dirty="0" smtClean="0">
                <a:solidFill>
                  <a:prstClr val="black"/>
                </a:solidFill>
              </a:rPr>
              <a:t>brings </a:t>
            </a:r>
            <a:r>
              <a:rPr lang="en-US" sz="2000" dirty="0">
                <a:solidFill>
                  <a:prstClr val="black"/>
                </a:solidFill>
              </a:rPr>
              <a:t>research evidence together with the views, experiences and tacit knowledge of participants to agree on an ideal P4P model that would fit the context of Lebanon</a:t>
            </a:r>
          </a:p>
          <a:p>
            <a:pPr lvl="1">
              <a:buFont typeface="Meta Offc Pro" panose="020B0504030101020102" pitchFamily="34" charset="0"/>
              <a:buChar char="→"/>
            </a:pPr>
            <a:endParaRPr lang="en-US" dirty="0"/>
          </a:p>
        </p:txBody>
      </p:sp>
      <p:grpSp>
        <p:nvGrpSpPr>
          <p:cNvPr id="5" name="Group 4"/>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1" name="Picture 1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30"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33"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TextBox 34"/>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37" name="Title 1"/>
          <p:cNvSpPr>
            <a:spLocks noGrp="1"/>
          </p:cNvSpPr>
          <p:nvPr>
            <p:ph type="title"/>
          </p:nvPr>
        </p:nvSpPr>
        <p:spPr>
          <a:xfrm>
            <a:off x="127000" y="926052"/>
            <a:ext cx="3073400" cy="2960148"/>
          </a:xfrm>
        </p:spPr>
        <p:txBody>
          <a:bodyPr/>
          <a:lstStyle/>
          <a:p>
            <a:r>
              <a:rPr lang="en-US" altLang="en-US" dirty="0" smtClean="0"/>
              <a:t>Knowledge Uptake</a:t>
            </a:r>
          </a:p>
        </p:txBody>
      </p:sp>
      <p:pic>
        <p:nvPicPr>
          <p:cNvPr id="3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3423" y="2286000"/>
            <a:ext cx="3566278"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218666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Dialogue</a:t>
            </a:r>
            <a:endParaRPr lang="en-US" dirty="0"/>
          </a:p>
        </p:txBody>
      </p:sp>
      <p:sp>
        <p:nvSpPr>
          <p:cNvPr id="5" name="Slide Number Placeholder 4"/>
          <p:cNvSpPr>
            <a:spLocks noGrp="1"/>
          </p:cNvSpPr>
          <p:nvPr>
            <p:ph type="sldNum" sz="quarter" idx="12"/>
          </p:nvPr>
        </p:nvSpPr>
        <p:spPr/>
        <p:txBody>
          <a:bodyPr/>
          <a:lstStyle/>
          <a:p>
            <a:fld id="{9F3DAFA5-8B3B-4203-A95E-BA64F0B14871}" type="slidenum">
              <a:rPr lang="en-US" smtClean="0"/>
              <a:pPr/>
              <a:t>35</a:t>
            </a:fld>
            <a:endParaRPr lang="en-US" dirty="0"/>
          </a:p>
        </p:txBody>
      </p:sp>
      <p:pic>
        <p:nvPicPr>
          <p:cNvPr id="8" name="Picture 7"/>
          <p:cNvPicPr>
            <a:picLocks noChangeAspect="1"/>
          </p:cNvPicPr>
          <p:nvPr/>
        </p:nvPicPr>
        <p:blipFill>
          <a:blip r:embed="rId3" cstate="print">
            <a:extLst>
              <a:ext uri="{BEBA8EAE-BF5A-486C-A8C5-ECC9F3942E4B}">
                <a14:imgProps xmlns:a14="http://schemas.microsoft.com/office/drawing/2010/main" xmlns="">
                  <a14:imgLayer r:embed="rId4">
                    <a14:imgEffect>
                      <a14:brightnessContrast bright="20000" contrast="-20000"/>
                    </a14:imgEffect>
                  </a14:imgLayer>
                </a14:imgProps>
              </a:ext>
              <a:ext uri="{28A0092B-C50C-407E-A947-70E740481C1C}">
                <a14:useLocalDpi xmlns:a14="http://schemas.microsoft.com/office/drawing/2010/main" xmlns="" val="0"/>
              </a:ext>
            </a:extLst>
          </a:blip>
          <a:stretch>
            <a:fillRect/>
          </a:stretch>
        </p:blipFill>
        <p:spPr>
          <a:xfrm>
            <a:off x="990600" y="2903809"/>
            <a:ext cx="5181600" cy="3454400"/>
          </a:xfrm>
          <a:prstGeom prst="rect">
            <a:avLst/>
          </a:prstGeom>
        </p:spPr>
      </p:pic>
      <p:pic>
        <p:nvPicPr>
          <p:cNvPr id="9" name="Picture 3"/>
          <p:cNvPicPr>
            <a:picLocks noGrp="1" noChangeAspect="1" noChangeArrowheads="1"/>
          </p:cNvPicPr>
          <p:nvPr>
            <p:ph idx="1"/>
          </p:nvPr>
        </p:nvPicPr>
        <p:blipFill>
          <a:blip r:embed="rId5" cstate="print">
            <a:extLst>
              <a:ext uri="{28A0092B-C50C-407E-A947-70E740481C1C}">
                <a14:useLocalDpi xmlns:a14="http://schemas.microsoft.com/office/drawing/2010/main" xmlns="" val="0"/>
              </a:ext>
            </a:extLst>
          </a:blip>
          <a:srcRect/>
          <a:stretch>
            <a:fillRect/>
          </a:stretch>
        </p:blipFill>
        <p:spPr bwMode="auto">
          <a:xfrm>
            <a:off x="4267200" y="926052"/>
            <a:ext cx="4327857" cy="2514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7" name="Group 6"/>
          <p:cNvGrpSpPr/>
          <p:nvPr/>
        </p:nvGrpSpPr>
        <p:grpSpPr>
          <a:xfrm>
            <a:off x="0" y="0"/>
            <a:ext cx="9144000" cy="587375"/>
            <a:chOff x="0" y="0"/>
            <a:chExt cx="9144000" cy="587375"/>
          </a:xfrm>
        </p:grpSpPr>
        <p:grpSp>
          <p:nvGrpSpPr>
            <p:cNvPr id="10" name="Group 20"/>
            <p:cNvGrpSpPr>
              <a:grpSpLocks/>
            </p:cNvGrpSpPr>
            <p:nvPr/>
          </p:nvGrpSpPr>
          <p:grpSpPr bwMode="auto">
            <a:xfrm>
              <a:off x="0" y="0"/>
              <a:ext cx="3429000" cy="441325"/>
              <a:chOff x="0" y="0"/>
              <a:chExt cx="3102013" cy="441960"/>
            </a:xfrm>
          </p:grpSpPr>
          <p:sp>
            <p:nvSpPr>
              <p:cNvPr id="19" name="Rectangle 1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0" name="Rectangle 1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12" name="Group 11"/>
            <p:cNvGrpSpPr/>
            <p:nvPr/>
          </p:nvGrpSpPr>
          <p:grpSpPr>
            <a:xfrm>
              <a:off x="0" y="0"/>
              <a:ext cx="3429000" cy="441960"/>
              <a:chOff x="0" y="0"/>
              <a:chExt cx="3429000" cy="441960"/>
            </a:xfrm>
          </p:grpSpPr>
          <p:grpSp>
            <p:nvGrpSpPr>
              <p:cNvPr id="14" name="Group 13"/>
              <p:cNvGrpSpPr/>
              <p:nvPr/>
            </p:nvGrpSpPr>
            <p:grpSpPr>
              <a:xfrm>
                <a:off x="0" y="0"/>
                <a:ext cx="3429000" cy="441960"/>
                <a:chOff x="0" y="0"/>
                <a:chExt cx="3102013" cy="441960"/>
              </a:xfrm>
            </p:grpSpPr>
            <p:sp>
              <p:nvSpPr>
                <p:cNvPr id="17" name="Rectangle 1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Rectangle 1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5" name="Picture 14"/>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6" name="Picture 15"/>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13" name="Rectangle 1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1" name="Group 20"/>
          <p:cNvGrpSpPr/>
          <p:nvPr/>
        </p:nvGrpSpPr>
        <p:grpSpPr>
          <a:xfrm>
            <a:off x="0" y="0"/>
            <a:ext cx="9144000" cy="587375"/>
            <a:chOff x="0" y="0"/>
            <a:chExt cx="9144000" cy="587375"/>
          </a:xfrm>
        </p:grpSpPr>
        <p:grpSp>
          <p:nvGrpSpPr>
            <p:cNvPr id="22"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4" name="Group 23"/>
            <p:cNvGrpSpPr/>
            <p:nvPr/>
          </p:nvGrpSpPr>
          <p:grpSpPr>
            <a:xfrm>
              <a:off x="0" y="0"/>
              <a:ext cx="3429000" cy="441960"/>
              <a:chOff x="0" y="0"/>
              <a:chExt cx="3429000" cy="441960"/>
            </a:xfrm>
          </p:grpSpPr>
          <p:grpSp>
            <p:nvGrpSpPr>
              <p:cNvPr id="26" name="Group 25"/>
              <p:cNvGrpSpPr/>
              <p:nvPr/>
            </p:nvGrpSpPr>
            <p:grpSpPr>
              <a:xfrm>
                <a:off x="0" y="0"/>
                <a:ext cx="3429000" cy="441960"/>
                <a:chOff x="0" y="0"/>
                <a:chExt cx="3102013" cy="441960"/>
              </a:xfrm>
            </p:grpSpPr>
            <p:sp>
              <p:nvSpPr>
                <p:cNvPr id="29" name="Rectangle 2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ectangle 2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7" name="Picture 26"/>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8" name="Picture 27"/>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5" name="Rectangle 2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3" name="Group 32"/>
          <p:cNvGrpSpPr/>
          <p:nvPr/>
        </p:nvGrpSpPr>
        <p:grpSpPr>
          <a:xfrm>
            <a:off x="0" y="0"/>
            <a:ext cx="9144000" cy="587375"/>
            <a:chOff x="0" y="0"/>
            <a:chExt cx="9144000" cy="587375"/>
          </a:xfrm>
        </p:grpSpPr>
        <p:grpSp>
          <p:nvGrpSpPr>
            <p:cNvPr id="34" name="Group 20"/>
            <p:cNvGrpSpPr>
              <a:grpSpLocks/>
            </p:cNvGrpSpPr>
            <p:nvPr/>
          </p:nvGrpSpPr>
          <p:grpSpPr bwMode="auto">
            <a:xfrm>
              <a:off x="0" y="0"/>
              <a:ext cx="3429000" cy="441325"/>
              <a:chOff x="0" y="0"/>
              <a:chExt cx="3102013" cy="441960"/>
            </a:xfrm>
          </p:grpSpPr>
          <p:sp>
            <p:nvSpPr>
              <p:cNvPr id="43" name="Rectangle 4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44" name="Rectangle 4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3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36" name="Group 35"/>
            <p:cNvGrpSpPr/>
            <p:nvPr/>
          </p:nvGrpSpPr>
          <p:grpSpPr>
            <a:xfrm>
              <a:off x="0" y="0"/>
              <a:ext cx="3429000" cy="441960"/>
              <a:chOff x="0" y="0"/>
              <a:chExt cx="3429000" cy="441960"/>
            </a:xfrm>
          </p:grpSpPr>
          <p:grpSp>
            <p:nvGrpSpPr>
              <p:cNvPr id="38" name="Group 37"/>
              <p:cNvGrpSpPr/>
              <p:nvPr/>
            </p:nvGrpSpPr>
            <p:grpSpPr>
              <a:xfrm>
                <a:off x="0" y="0"/>
                <a:ext cx="3429000" cy="441960"/>
                <a:chOff x="0" y="0"/>
                <a:chExt cx="3102013" cy="441960"/>
              </a:xfrm>
            </p:grpSpPr>
            <p:sp>
              <p:nvSpPr>
                <p:cNvPr id="41" name="Rectangle 4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2" name="Rectangle 41"/>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39" name="Picture 38"/>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0" name="Picture 39"/>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7" name="Rectangle 3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45" name="Group 20"/>
          <p:cNvGrpSpPr>
            <a:grpSpLocks/>
          </p:cNvGrpSpPr>
          <p:nvPr/>
        </p:nvGrpSpPr>
        <p:grpSpPr bwMode="auto">
          <a:xfrm>
            <a:off x="0" y="0"/>
            <a:ext cx="3429000" cy="441325"/>
            <a:chOff x="0" y="0"/>
            <a:chExt cx="3102013" cy="441960"/>
          </a:xfrm>
        </p:grpSpPr>
        <p:sp>
          <p:nvSpPr>
            <p:cNvPr id="46" name="Rectangle 4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47" name="Rectangle 4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48" name="Picture 23"/>
          <p:cNvPicPr>
            <a:picLocks noChangeAspect="1"/>
          </p:cNvPicPr>
          <p:nvPr/>
        </p:nvPicPr>
        <p:blipFill>
          <a:blip r:embed="rId6"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9" name="Picture 24"/>
          <p:cNvPicPr>
            <a:picLocks noChangeAspect="1"/>
          </p:cNvPicPr>
          <p:nvPr/>
        </p:nvPicPr>
        <p:blipFill>
          <a:blip r:embed="rId7">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0" name="TextBox 49"/>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Tree>
    <p:extLst>
      <p:ext uri="{BB962C8B-B14F-4D97-AF65-F5344CB8AC3E}">
        <p14:creationId xmlns:p14="http://schemas.microsoft.com/office/powerpoint/2010/main" xmlns="" val="166966984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587375"/>
            <a:chOff x="0" y="0"/>
            <a:chExt cx="9144000" cy="587375"/>
          </a:xfrm>
        </p:grpSpPr>
        <p:grpSp>
          <p:nvGrpSpPr>
            <p:cNvPr id="6"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Rectangle 1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8" name="Group 7"/>
            <p:cNvGrpSpPr/>
            <p:nvPr/>
          </p:nvGrpSpPr>
          <p:grpSpPr>
            <a:xfrm>
              <a:off x="0" y="0"/>
              <a:ext cx="3429000" cy="441960"/>
              <a:chOff x="0" y="0"/>
              <a:chExt cx="3429000" cy="441960"/>
            </a:xfrm>
          </p:grpSpPr>
          <p:grpSp>
            <p:nvGrpSpPr>
              <p:cNvPr id="10" name="Group 9"/>
              <p:cNvGrpSpPr/>
              <p:nvPr/>
            </p:nvGrpSpPr>
            <p:grpSpPr>
              <a:xfrm>
                <a:off x="0" y="0"/>
                <a:ext cx="3429000" cy="441960"/>
                <a:chOff x="0" y="0"/>
                <a:chExt cx="3102013" cy="441960"/>
              </a:xfrm>
            </p:grpSpPr>
            <p:sp>
              <p:nvSpPr>
                <p:cNvPr id="13" name="Rectangle 1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1" name="Picture 1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 name="Rectangle 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grpSp>
        <p:nvGrpSpPr>
          <p:cNvPr id="30"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33"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TextBox 34"/>
          <p:cNvSpPr txBox="1"/>
          <p:nvPr/>
        </p:nvSpPr>
        <p:spPr>
          <a:xfrm>
            <a:off x="973138" y="0"/>
            <a:ext cx="1143000" cy="400110"/>
          </a:xfrm>
          <a:prstGeom prst="rect">
            <a:avLst/>
          </a:prstGeom>
          <a:noFill/>
        </p:spPr>
        <p:txBody>
          <a:bodyPr wrap="square" rtlCol="0">
            <a:spAutoFit/>
          </a:bodyPr>
          <a:lstStyle/>
          <a:p>
            <a:r>
              <a:rPr lang="en-US" sz="2000" dirty="0" smtClean="0">
                <a:solidFill>
                  <a:prstClr val="white"/>
                </a:solidFill>
              </a:rPr>
              <a:t>SPARK</a:t>
            </a:r>
            <a:endParaRPr lang="en-US" sz="2000" dirty="0">
              <a:solidFill>
                <a:prstClr val="white"/>
              </a:solidFill>
            </a:endParaRPr>
          </a:p>
        </p:txBody>
      </p:sp>
      <p:sp>
        <p:nvSpPr>
          <p:cNvPr id="37" name="Title 1"/>
          <p:cNvSpPr>
            <a:spLocks noGrp="1"/>
          </p:cNvSpPr>
          <p:nvPr>
            <p:ph type="title"/>
          </p:nvPr>
        </p:nvSpPr>
        <p:spPr>
          <a:xfrm>
            <a:off x="127000" y="926052"/>
            <a:ext cx="5047726" cy="750348"/>
          </a:xfrm>
        </p:spPr>
        <p:txBody>
          <a:bodyPr/>
          <a:lstStyle/>
          <a:p>
            <a:r>
              <a:rPr lang="en-US" altLang="en-US" dirty="0" smtClean="0"/>
              <a:t>Desired Impact</a:t>
            </a:r>
          </a:p>
        </p:txBody>
      </p:sp>
      <p:sp>
        <p:nvSpPr>
          <p:cNvPr id="38" name="TextBox 37"/>
          <p:cNvSpPr txBox="1"/>
          <p:nvPr/>
        </p:nvSpPr>
        <p:spPr>
          <a:xfrm>
            <a:off x="1206048" y="4209280"/>
            <a:ext cx="1482684" cy="769441"/>
          </a:xfrm>
          <a:prstGeom prst="rect">
            <a:avLst/>
          </a:prstGeom>
          <a:noFill/>
        </p:spPr>
        <p:txBody>
          <a:bodyPr wrap="square" rtlCol="0">
            <a:spAutoFit/>
          </a:bodyPr>
          <a:lstStyle/>
          <a:p>
            <a:r>
              <a:rPr lang="en-US" sz="1100" dirty="0" smtClean="0">
                <a:solidFill>
                  <a:schemeClr val="bg1"/>
                </a:solidFill>
              </a:rPr>
              <a:t>Establishing </a:t>
            </a:r>
            <a:r>
              <a:rPr lang="en-US" sz="1100" dirty="0">
                <a:solidFill>
                  <a:schemeClr val="bg1"/>
                </a:solidFill>
              </a:rPr>
              <a:t>performance-based contracting for hospitals in Lebanon</a:t>
            </a:r>
          </a:p>
        </p:txBody>
      </p:sp>
      <p:sp>
        <p:nvSpPr>
          <p:cNvPr id="39" name="Content Placeholder 2"/>
          <p:cNvSpPr txBox="1">
            <a:spLocks/>
          </p:cNvSpPr>
          <p:nvPr/>
        </p:nvSpPr>
        <p:spPr>
          <a:xfrm>
            <a:off x="450850" y="1751489"/>
            <a:ext cx="8577610" cy="484904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ct val="20000"/>
              </a:spcBef>
              <a:buFont typeface="Arial" panose="020B0604020202020204" pitchFamily="34" charset="0"/>
              <a:buNone/>
              <a:defRPr sz="2800" kern="1200">
                <a:solidFill>
                  <a:schemeClr val="tx1"/>
                </a:solidFill>
                <a:latin typeface="+mn-lt"/>
                <a:ea typeface="+mn-ea"/>
                <a:cs typeface="+mn-cs"/>
              </a:defRPr>
            </a:lvl1pPr>
            <a:lvl2pPr marL="285750" indent="-285750" algn="l" defTabSz="914400" rtl="0" eaLnBrk="1" latinLnBrk="0" hangingPunct="1">
              <a:lnSpc>
                <a:spcPct val="90000"/>
              </a:lnSpc>
              <a:spcBef>
                <a:spcPct val="20000"/>
              </a:spcBef>
              <a:buClr>
                <a:srgbClr val="097D4E"/>
              </a:buClr>
              <a:buSzPct val="60000"/>
              <a:buFont typeface="Meta Offc Pro" panose="020B0504030101020102" pitchFamily="34" charset="0"/>
              <a:buChar char="→"/>
              <a:defRPr sz="2400" kern="1200">
                <a:solidFill>
                  <a:schemeClr val="tx1"/>
                </a:solidFill>
                <a:latin typeface="+mn-lt"/>
                <a:ea typeface="+mn-ea"/>
                <a:cs typeface="+mn-cs"/>
              </a:defRPr>
            </a:lvl2pPr>
            <a:lvl3pPr marL="538163" indent="-254000" algn="l" defTabSz="914400" rtl="0" eaLnBrk="1" latinLnBrk="0" hangingPunct="1">
              <a:lnSpc>
                <a:spcPct val="90000"/>
              </a:lnSpc>
              <a:spcBef>
                <a:spcPct val="20000"/>
              </a:spcBef>
              <a:buClr>
                <a:srgbClr val="097D4E"/>
              </a:buClr>
              <a:buSzPct val="60000"/>
              <a:buFont typeface="Meta Offc Pro" panose="020B0504030101020102" pitchFamily="34" charset="0"/>
              <a:buChar char="→"/>
              <a:defRPr sz="2400" kern="1200">
                <a:solidFill>
                  <a:schemeClr val="tx1"/>
                </a:solidFill>
                <a:latin typeface="+mn-lt"/>
                <a:ea typeface="+mn-ea"/>
                <a:cs typeface="+mn-cs"/>
              </a:defRPr>
            </a:lvl3pPr>
            <a:lvl4pPr marL="889000" indent="-228600" algn="l" defTabSz="914400" rtl="0" eaLnBrk="1" latinLnBrk="0" hangingPunct="1">
              <a:lnSpc>
                <a:spcPct val="90000"/>
              </a:lnSpc>
              <a:spcBef>
                <a:spcPct val="20000"/>
              </a:spcBef>
              <a:buClr>
                <a:srgbClr val="097D4E"/>
              </a:buClr>
              <a:buSzPct val="60000"/>
              <a:buFont typeface="Meta Offc Pro" panose="020B0504030101020102" pitchFamily="34" charset="0"/>
              <a:buChar char="→"/>
              <a:defRPr sz="2400" kern="1200">
                <a:solidFill>
                  <a:schemeClr val="tx1"/>
                </a:solidFill>
                <a:latin typeface="+mn-lt"/>
                <a:ea typeface="+mn-ea"/>
                <a:cs typeface="+mn-cs"/>
              </a:defRPr>
            </a:lvl4pPr>
            <a:lvl5pPr marL="1163638" indent="-228600" algn="l" defTabSz="914400" rtl="0" eaLnBrk="1" latinLnBrk="0" hangingPunct="1">
              <a:lnSpc>
                <a:spcPct val="90000"/>
              </a:lnSpc>
              <a:spcBef>
                <a:spcPct val="20000"/>
              </a:spcBef>
              <a:buClr>
                <a:srgbClr val="097D4E"/>
              </a:buClr>
              <a:buSzPct val="60000"/>
              <a:buFont typeface="Meta Offc Pro" panose="020B0504030101020102"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51560" lvl="3" indent="0">
              <a:buClr>
                <a:schemeClr val="accent1">
                  <a:lumMod val="50000"/>
                </a:schemeClr>
              </a:buClr>
              <a:buSzPct val="100000"/>
              <a:buFont typeface="Meta Offc Pro" panose="020B0504030101020102" pitchFamily="34" charset="0"/>
              <a:buNone/>
            </a:pPr>
            <a:r>
              <a:rPr lang="en-US" sz="2000" dirty="0" smtClean="0"/>
              <a:t>A re-modeled pay for performance model to provide the right incentives to improve patient outcomes and value for money</a:t>
            </a:r>
          </a:p>
          <a:p>
            <a:pPr marL="1051560" lvl="3" indent="0">
              <a:buClr>
                <a:schemeClr val="accent1">
                  <a:lumMod val="50000"/>
                </a:schemeClr>
              </a:buClr>
              <a:buSzPct val="100000"/>
              <a:buFont typeface="Meta Offc Pro" panose="020B0504030101020102" pitchFamily="34" charset="0"/>
              <a:buNone/>
            </a:pPr>
            <a:r>
              <a:rPr lang="en-US" sz="2000" dirty="0" smtClean="0"/>
              <a:t>Model currently being pilot-tested by the MOPH. The model is based on the following indicators:</a:t>
            </a:r>
          </a:p>
          <a:p>
            <a:pPr marL="1051560" lvl="3" indent="0">
              <a:buClr>
                <a:schemeClr val="accent1">
                  <a:lumMod val="50000"/>
                </a:schemeClr>
              </a:buClr>
              <a:buSzPct val="100000"/>
              <a:buFont typeface="Meta Offc Pro" panose="020B0504030101020102" pitchFamily="34" charset="0"/>
              <a:buNone/>
            </a:pPr>
            <a:endParaRPr lang="en-US" sz="2500" dirty="0" smtClean="0"/>
          </a:p>
          <a:p>
            <a:pPr marL="1051560" lvl="3" indent="0">
              <a:buClr>
                <a:schemeClr val="accent1">
                  <a:lumMod val="50000"/>
                </a:schemeClr>
              </a:buClr>
              <a:buSzPct val="100000"/>
              <a:buFont typeface="Meta Offc Pro" panose="020B0504030101020102" pitchFamily="34" charset="0"/>
              <a:buNone/>
            </a:pPr>
            <a:endParaRPr lang="en-US" sz="2000" dirty="0" smtClean="0"/>
          </a:p>
          <a:p>
            <a:pPr marL="2023110" lvl="4" indent="-514350">
              <a:buClr>
                <a:schemeClr val="tx1"/>
              </a:buClr>
              <a:buSzPct val="100000"/>
              <a:buFont typeface="+mj-lt"/>
              <a:buAutoNum type="arabicPeriod"/>
            </a:pPr>
            <a:r>
              <a:rPr lang="en-US" sz="2000" dirty="0" smtClean="0"/>
              <a:t>Accreditation</a:t>
            </a:r>
          </a:p>
          <a:p>
            <a:pPr marL="2023110" lvl="4" indent="-514350">
              <a:buClr>
                <a:schemeClr val="tx1"/>
              </a:buClr>
              <a:buSzPct val="100000"/>
              <a:buFont typeface="+mj-lt"/>
              <a:buAutoNum type="arabicPeriod"/>
            </a:pPr>
            <a:r>
              <a:rPr lang="en-US" sz="2000" dirty="0" smtClean="0"/>
              <a:t>Patient satisfaction</a:t>
            </a:r>
          </a:p>
          <a:p>
            <a:pPr marL="2023110" lvl="4" indent="-514350">
              <a:buClr>
                <a:schemeClr val="tx1"/>
              </a:buClr>
              <a:buSzPct val="100000"/>
              <a:buFont typeface="+mj-lt"/>
              <a:buAutoNum type="arabicPeriod"/>
            </a:pPr>
            <a:r>
              <a:rPr lang="en-US" sz="2000" dirty="0" smtClean="0"/>
              <a:t>Readmission rates</a:t>
            </a:r>
          </a:p>
          <a:p>
            <a:pPr marL="2023110" lvl="4" indent="-514350">
              <a:buClr>
                <a:schemeClr val="accent1">
                  <a:lumMod val="50000"/>
                </a:schemeClr>
              </a:buClr>
              <a:buSzPct val="100000"/>
              <a:buFont typeface="+mj-lt"/>
              <a:buAutoNum type="arabicPeriod"/>
            </a:pPr>
            <a:endParaRPr lang="en-US" sz="2000" dirty="0" smtClean="0"/>
          </a:p>
          <a:p>
            <a:pPr marL="2023110" lvl="4" indent="-514350">
              <a:buClr>
                <a:schemeClr val="accent1">
                  <a:lumMod val="50000"/>
                </a:schemeClr>
              </a:buClr>
              <a:buSzPct val="100000"/>
              <a:buFont typeface="+mj-lt"/>
              <a:buAutoNum type="arabicPeriod"/>
            </a:pPr>
            <a:endParaRPr lang="en-US" sz="2000" dirty="0" smtClean="0"/>
          </a:p>
          <a:p>
            <a:pPr marL="2023110" lvl="4" indent="-514350">
              <a:buClr>
                <a:schemeClr val="tx1"/>
              </a:buClr>
              <a:buSzPct val="100000"/>
              <a:buFont typeface="+mj-lt"/>
              <a:buAutoNum type="arabicPeriod"/>
            </a:pPr>
            <a:r>
              <a:rPr lang="en-US" sz="2000" dirty="0" smtClean="0"/>
              <a:t>Case-Mix Index (CMI)</a:t>
            </a:r>
          </a:p>
          <a:p>
            <a:endParaRPr lang="en-US" sz="2400" dirty="0"/>
          </a:p>
        </p:txBody>
      </p:sp>
      <p:sp>
        <p:nvSpPr>
          <p:cNvPr id="40" name="Right Brace 39"/>
          <p:cNvSpPr/>
          <p:nvPr/>
        </p:nvSpPr>
        <p:spPr>
          <a:xfrm>
            <a:off x="5015722" y="3561580"/>
            <a:ext cx="304800" cy="1295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38800" y="4024614"/>
            <a:ext cx="2438400" cy="369332"/>
          </a:xfrm>
          <a:prstGeom prst="rect">
            <a:avLst/>
          </a:prstGeom>
          <a:noFill/>
        </p:spPr>
        <p:txBody>
          <a:bodyPr wrap="square" rtlCol="0">
            <a:spAutoFit/>
          </a:bodyPr>
          <a:lstStyle/>
          <a:p>
            <a:r>
              <a:rPr lang="en-US" dirty="0" smtClean="0"/>
              <a:t>Patient level impact</a:t>
            </a:r>
            <a:endParaRPr lang="en-US" dirty="0"/>
          </a:p>
        </p:txBody>
      </p:sp>
      <p:sp>
        <p:nvSpPr>
          <p:cNvPr id="42" name="Right Brace 41"/>
          <p:cNvSpPr/>
          <p:nvPr/>
        </p:nvSpPr>
        <p:spPr>
          <a:xfrm>
            <a:off x="5022326" y="5410200"/>
            <a:ext cx="304800" cy="381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TextBox 42"/>
          <p:cNvSpPr txBox="1"/>
          <p:nvPr/>
        </p:nvSpPr>
        <p:spPr>
          <a:xfrm>
            <a:off x="5501528" y="5422474"/>
            <a:ext cx="3962400" cy="369332"/>
          </a:xfrm>
          <a:prstGeom prst="rect">
            <a:avLst/>
          </a:prstGeom>
          <a:noFill/>
        </p:spPr>
        <p:txBody>
          <a:bodyPr wrap="square" rtlCol="0">
            <a:spAutoFit/>
          </a:bodyPr>
          <a:lstStyle/>
          <a:p>
            <a:r>
              <a:rPr lang="en-US" dirty="0" smtClean="0"/>
              <a:t>Health system/ hospital level impact</a:t>
            </a:r>
            <a:endParaRPr lang="en-US" dirty="0"/>
          </a:p>
        </p:txBody>
      </p:sp>
      <p:sp>
        <p:nvSpPr>
          <p:cNvPr id="44" name="Rectangle 43"/>
          <p:cNvSpPr/>
          <p:nvPr/>
        </p:nvSpPr>
        <p:spPr>
          <a:xfrm>
            <a:off x="1206048" y="5892643"/>
            <a:ext cx="7790794" cy="707886"/>
          </a:xfrm>
          <a:prstGeom prst="rect">
            <a:avLst/>
          </a:prstGeom>
        </p:spPr>
        <p:txBody>
          <a:bodyPr wrap="square">
            <a:spAutoFit/>
          </a:bodyPr>
          <a:lstStyle/>
          <a:p>
            <a:pPr lvl="1"/>
            <a:r>
              <a:rPr lang="en-US" sz="2000" dirty="0" smtClean="0"/>
              <a:t>A new </a:t>
            </a:r>
            <a:r>
              <a:rPr lang="en-US" sz="2000" dirty="0"/>
              <a:t>reimbursement rate </a:t>
            </a:r>
            <a:r>
              <a:rPr lang="en-US" sz="2000" dirty="0" smtClean="0"/>
              <a:t>will be applied based on the </a:t>
            </a:r>
            <a:r>
              <a:rPr lang="en-US" sz="2000" dirty="0"/>
              <a:t>performance </a:t>
            </a:r>
            <a:r>
              <a:rPr lang="en-US" sz="2000" dirty="0" smtClean="0"/>
              <a:t>scores.</a:t>
            </a:r>
            <a:endParaRPr lang="en-US" sz="2000" dirty="0"/>
          </a:p>
        </p:txBody>
      </p:sp>
    </p:spTree>
    <p:extLst>
      <p:ext uri="{BB962C8B-B14F-4D97-AF65-F5344CB8AC3E}">
        <p14:creationId xmlns:p14="http://schemas.microsoft.com/office/powerpoint/2010/main" xmlns="" val="39287396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1021" y="1524000"/>
            <a:ext cx="9144000" cy="2892391"/>
          </a:xfrm>
          <a:prstGeom prst="rect">
            <a:avLst/>
          </a:prstGeom>
        </p:spPr>
        <p:txBody>
          <a:bodyPr/>
          <a:lstStyle>
            <a:lvl1pPr algn="l">
              <a:buClr>
                <a:srgbClr val="7A003C"/>
              </a:buClr>
              <a:buSzPct val="120000"/>
              <a:buFont typeface="Wingdings" pitchFamily="-107" charset="2"/>
              <a:buNone/>
              <a:defRPr sz="2400"/>
            </a:lvl1pPr>
          </a:lstStyle>
          <a:p>
            <a:pPr algn="ctr" eaLnBrk="1" hangingPunct="1">
              <a:defRPr/>
            </a:pPr>
            <a:r>
              <a:rPr lang="en-US" sz="4400" b="1" kern="0" dirty="0" smtClean="0">
                <a:solidFill>
                  <a:schemeClr val="bg1"/>
                </a:solidFill>
                <a:latin typeface="Meta Offc Pro" panose="020B0504030101020102" pitchFamily="34" charset="0"/>
                <a:ea typeface="+mj-ea"/>
                <a:cs typeface="+mj-cs"/>
              </a:rPr>
              <a:t>Case study 2: </a:t>
            </a:r>
          </a:p>
          <a:p>
            <a:pPr algn="ctr" eaLnBrk="1" hangingPunct="1">
              <a:defRPr/>
            </a:pPr>
            <a:endParaRPr lang="en-US" sz="4400" b="1" kern="0" dirty="0" smtClean="0">
              <a:solidFill>
                <a:schemeClr val="bg1"/>
              </a:solidFill>
              <a:latin typeface="Meta Offc Pro" panose="020B0504030101020102" pitchFamily="34" charset="0"/>
              <a:ea typeface="+mj-ea"/>
              <a:cs typeface="+mj-cs"/>
            </a:endParaRPr>
          </a:p>
          <a:p>
            <a:pPr algn="ctr">
              <a:defRPr/>
            </a:pPr>
            <a:r>
              <a:rPr lang="en-US" sz="3600" kern="0" dirty="0" smtClean="0">
                <a:solidFill>
                  <a:schemeClr val="bg1"/>
                </a:solidFill>
                <a:latin typeface="Meta Offc Pro" panose="020B0504030101020102" pitchFamily="34" charset="0"/>
                <a:ea typeface="+mj-ea"/>
                <a:cs typeface="+mj-cs"/>
              </a:rPr>
              <a:t>Enhancing access to care for Syrian refugees through better cross-</a:t>
            </a:r>
            <a:r>
              <a:rPr lang="en-US" sz="3600" kern="0" dirty="0" err="1" smtClean="0">
                <a:solidFill>
                  <a:schemeClr val="bg1"/>
                </a:solidFill>
                <a:latin typeface="Meta Offc Pro" panose="020B0504030101020102" pitchFamily="34" charset="0"/>
                <a:ea typeface="+mj-ea"/>
                <a:cs typeface="+mj-cs"/>
              </a:rPr>
              <a:t>sectoral</a:t>
            </a:r>
            <a:r>
              <a:rPr lang="en-US" sz="3600" kern="0" dirty="0" smtClean="0">
                <a:solidFill>
                  <a:schemeClr val="bg1"/>
                </a:solidFill>
                <a:latin typeface="Meta Offc Pro" panose="020B0504030101020102" pitchFamily="34" charset="0"/>
                <a:ea typeface="+mj-ea"/>
                <a:cs typeface="+mj-cs"/>
              </a:rPr>
              <a:t> coordination and Partnerships</a:t>
            </a:r>
            <a:endParaRPr lang="en-US" sz="3600" kern="0" dirty="0">
              <a:solidFill>
                <a:schemeClr val="bg1"/>
              </a:solidFill>
              <a:latin typeface="Meta Offc Pro" panose="020B0504030101020102" pitchFamily="34" charset="0"/>
              <a:ea typeface="+mj-ea"/>
              <a:cs typeface="+mj-cs"/>
            </a:endParaRPr>
          </a:p>
          <a:p>
            <a:pPr algn="ctr" eaLnBrk="1" hangingPunct="1">
              <a:defRPr/>
            </a:pPr>
            <a:endParaRPr lang="en-US" sz="2800" kern="0" dirty="0" smtClean="0">
              <a:solidFill>
                <a:schemeClr val="bg1"/>
              </a:solidFill>
              <a:latin typeface="Meta Offc Pro" panose="020B0504030101020102" pitchFamily="34" charset="0"/>
              <a:ea typeface="+mj-ea"/>
              <a:cs typeface="+mj-cs"/>
            </a:endParaRPr>
          </a:p>
          <a:p>
            <a:pPr algn="ctr" eaLnBrk="1" hangingPunct="1">
              <a:defRPr/>
            </a:pPr>
            <a:endParaRPr lang="en-US" sz="2800" kern="0" dirty="0" smtClean="0">
              <a:solidFill>
                <a:schemeClr val="bg1"/>
              </a:solidFill>
              <a:latin typeface="+mj-lt"/>
              <a:ea typeface="+mj-ea"/>
              <a:cs typeface="+mj-cs"/>
            </a:endParaRPr>
          </a:p>
          <a:p>
            <a:pPr algn="ctr">
              <a:defRPr/>
            </a:pPr>
            <a:endParaRPr lang="en-US" sz="2800" kern="0" dirty="0">
              <a:solidFill>
                <a:schemeClr val="bg1"/>
              </a:solidFill>
              <a:latin typeface="+mj-lt"/>
              <a:ea typeface="ＭＳ Ｐゴシック" pitchFamily="34" charset="-128"/>
            </a:endParaRPr>
          </a:p>
          <a:p>
            <a:pPr eaLnBrk="1" hangingPunct="1">
              <a:defRPr/>
            </a:pPr>
            <a:endParaRPr lang="en-US" sz="4400" b="1" kern="0" dirty="0">
              <a:solidFill>
                <a:schemeClr val="bg1"/>
              </a:solidFill>
              <a:latin typeface="+mj-lt"/>
              <a:ea typeface="+mj-ea"/>
              <a:cs typeface="+mj-cs"/>
            </a:endParaRPr>
          </a:p>
        </p:txBody>
      </p:sp>
      <p:sp>
        <p:nvSpPr>
          <p:cNvPr id="3" name="Rectangle 2"/>
          <p:cNvSpPr/>
          <p:nvPr/>
        </p:nvSpPr>
        <p:spPr>
          <a:xfrm>
            <a:off x="609600" y="76200"/>
            <a:ext cx="6400800" cy="144780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xmlns="" val="421804288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a:t>Syrian conflict erupted in 2011</a:t>
            </a:r>
          </a:p>
          <a:p>
            <a:r>
              <a:rPr lang="en-US" sz="2000" dirty="0"/>
              <a:t>Large influx of refugee to neighboring countries (mainly Turkey, Lebanon and Jordan), as well as to distant countries</a:t>
            </a:r>
          </a:p>
          <a:p>
            <a:endParaRPr lang="en-US" dirty="0"/>
          </a:p>
        </p:txBody>
      </p:sp>
      <p:pic>
        <p:nvPicPr>
          <p:cNvPr id="4" name="Picture 3"/>
          <p:cNvPicPr>
            <a:picLocks noChangeAspect="1"/>
          </p:cNvPicPr>
          <p:nvPr/>
        </p:nvPicPr>
        <p:blipFill>
          <a:blip r:embed="rId2"/>
          <a:stretch>
            <a:fillRect/>
          </a:stretch>
        </p:blipFill>
        <p:spPr>
          <a:xfrm>
            <a:off x="4893090" y="3493546"/>
            <a:ext cx="3622260" cy="1996427"/>
          </a:xfrm>
          <a:prstGeom prst="rect">
            <a:avLst/>
          </a:prstGeom>
        </p:spPr>
      </p:pic>
      <p:pic>
        <p:nvPicPr>
          <p:cNvPr id="5" name="Picture 4"/>
          <p:cNvPicPr>
            <a:picLocks noChangeAspect="1"/>
          </p:cNvPicPr>
          <p:nvPr/>
        </p:nvPicPr>
        <p:blipFill>
          <a:blip r:embed="rId3"/>
          <a:stretch>
            <a:fillRect/>
          </a:stretch>
        </p:blipFill>
        <p:spPr>
          <a:xfrm>
            <a:off x="628650" y="3049169"/>
            <a:ext cx="2980824" cy="1983603"/>
          </a:xfrm>
          <a:prstGeom prst="rect">
            <a:avLst/>
          </a:prstGeom>
        </p:spPr>
      </p:pic>
      <p:sp>
        <p:nvSpPr>
          <p:cNvPr id="7" name="Title 1"/>
          <p:cNvSpPr txBox="1">
            <a:spLocks/>
          </p:cNvSpPr>
          <p:nvPr/>
        </p:nvSpPr>
        <p:spPr>
          <a:xfrm>
            <a:off x="947614" y="913765"/>
            <a:ext cx="2328986" cy="1143000"/>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4000" kern="1200">
                <a:solidFill>
                  <a:srgbClr val="097D4E"/>
                </a:solidFill>
                <a:latin typeface="+mj-lt"/>
                <a:ea typeface="+mj-ea"/>
                <a:cs typeface="+mj-cs"/>
              </a:defRPr>
            </a:lvl1pPr>
          </a:lstStyle>
          <a:p>
            <a:pPr algn="l"/>
            <a:r>
              <a:rPr lang="en-US" sz="2800" dirty="0"/>
              <a:t>Refugee Crisis</a:t>
            </a:r>
          </a:p>
        </p:txBody>
      </p:sp>
      <p:grpSp>
        <p:nvGrpSpPr>
          <p:cNvPr id="8" name="Group 20">
            <a:extLst>
              <a:ext uri="{FF2B5EF4-FFF2-40B4-BE49-F238E27FC236}">
                <a16:creationId xmlns="" xmlns:a16="http://schemas.microsoft.com/office/drawing/2014/main" id="{C79B4B15-3649-4009-9C75-EADBCCB7C6D2}"/>
              </a:ext>
            </a:extLst>
          </p:cNvPr>
          <p:cNvGrpSpPr>
            <a:grpSpLocks/>
          </p:cNvGrpSpPr>
          <p:nvPr/>
        </p:nvGrpSpPr>
        <p:grpSpPr bwMode="auto">
          <a:xfrm>
            <a:off x="0" y="0"/>
            <a:ext cx="3429000" cy="441325"/>
            <a:chOff x="0" y="0"/>
            <a:chExt cx="3102013" cy="441960"/>
          </a:xfrm>
        </p:grpSpPr>
        <p:sp>
          <p:nvSpPr>
            <p:cNvPr id="9" name="Rectangle 8">
              <a:extLst>
                <a:ext uri="{FF2B5EF4-FFF2-40B4-BE49-F238E27FC236}">
                  <a16:creationId xmlns="" xmlns:a16="http://schemas.microsoft.com/office/drawing/2014/main" id="{EB3F4203-13B3-4A49-87FA-608E7E9B0CA8}"/>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0" name="Rectangle 9">
              <a:extLst>
                <a:ext uri="{FF2B5EF4-FFF2-40B4-BE49-F238E27FC236}">
                  <a16:creationId xmlns="" xmlns:a16="http://schemas.microsoft.com/office/drawing/2014/main" id="{84C9F4C2-30D9-4DE3-A7AA-BCA5E4D23307}"/>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11" name="Picture 23">
            <a:extLst>
              <a:ext uri="{FF2B5EF4-FFF2-40B4-BE49-F238E27FC236}">
                <a16:creationId xmlns="" xmlns:a16="http://schemas.microsoft.com/office/drawing/2014/main" id="{BB588E78-92D6-4E54-9304-B34B6F4A8AA4}"/>
              </a:ext>
            </a:extLst>
          </p:cNvPr>
          <p:cNvPicPr>
            <a:picLocks noChangeAspect="1"/>
          </p:cNvPicPr>
          <p:nvPr/>
        </p:nvPicPr>
        <p:blipFill>
          <a:blip r:embed="rId4"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24">
            <a:extLst>
              <a:ext uri="{FF2B5EF4-FFF2-40B4-BE49-F238E27FC236}">
                <a16:creationId xmlns="" xmlns:a16="http://schemas.microsoft.com/office/drawing/2014/main" id="{8BA329E0-777C-46D5-B922-A269E0F6E117}"/>
              </a:ext>
            </a:extLst>
          </p:cNvPr>
          <p:cNvPicPr>
            <a:picLocks noChangeAspect="1"/>
          </p:cNvPicPr>
          <p:nvPr/>
        </p:nvPicPr>
        <p:blipFill>
          <a:blip r:embed="rId5">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12">
            <a:extLst>
              <a:ext uri="{FF2B5EF4-FFF2-40B4-BE49-F238E27FC236}">
                <a16:creationId xmlns="" xmlns:a16="http://schemas.microsoft.com/office/drawing/2014/main" id="{FD8C109A-58DC-4A6C-BBDF-3DFF4DBEC690}"/>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Tree>
    <p:extLst>
      <p:ext uri="{BB962C8B-B14F-4D97-AF65-F5344CB8AC3E}">
        <p14:creationId xmlns:p14="http://schemas.microsoft.com/office/powerpoint/2010/main" xmlns="" val="39801734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62527" y="857250"/>
            <a:ext cx="7218947" cy="5143500"/>
          </a:xfrm>
          <a:prstGeom prst="rect">
            <a:avLst/>
          </a:prstGeom>
        </p:spPr>
      </p:pic>
      <p:grpSp>
        <p:nvGrpSpPr>
          <p:cNvPr id="5" name="Group 20">
            <a:extLst>
              <a:ext uri="{FF2B5EF4-FFF2-40B4-BE49-F238E27FC236}">
                <a16:creationId xmlns="" xmlns:a16="http://schemas.microsoft.com/office/drawing/2014/main" id="{6FEBE3D3-A83F-42E6-B590-6363171262C0}"/>
              </a:ext>
            </a:extLst>
          </p:cNvPr>
          <p:cNvGrpSpPr>
            <a:grpSpLocks/>
          </p:cNvGrpSpPr>
          <p:nvPr/>
        </p:nvGrpSpPr>
        <p:grpSpPr bwMode="auto">
          <a:xfrm>
            <a:off x="0" y="0"/>
            <a:ext cx="3429000" cy="441325"/>
            <a:chOff x="0" y="0"/>
            <a:chExt cx="3102013" cy="441960"/>
          </a:xfrm>
        </p:grpSpPr>
        <p:sp>
          <p:nvSpPr>
            <p:cNvPr id="6" name="Rectangle 5">
              <a:extLst>
                <a:ext uri="{FF2B5EF4-FFF2-40B4-BE49-F238E27FC236}">
                  <a16:creationId xmlns="" xmlns:a16="http://schemas.microsoft.com/office/drawing/2014/main" id="{42272D97-F25F-44BE-AFCA-FF936B3406B1}"/>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Rectangle 6">
              <a:extLst>
                <a:ext uri="{FF2B5EF4-FFF2-40B4-BE49-F238E27FC236}">
                  <a16:creationId xmlns="" xmlns:a16="http://schemas.microsoft.com/office/drawing/2014/main" id="{7FFA9E2D-1A6D-444C-B303-330D0C759A8D}"/>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8" name="Picture 23">
            <a:extLst>
              <a:ext uri="{FF2B5EF4-FFF2-40B4-BE49-F238E27FC236}">
                <a16:creationId xmlns="" xmlns:a16="http://schemas.microsoft.com/office/drawing/2014/main" id="{4A525CA8-E88D-4834-A44A-6AFE67CF5A16}"/>
              </a:ext>
            </a:extLst>
          </p:cNvPr>
          <p:cNvPicPr>
            <a:picLocks noChangeAspect="1"/>
          </p:cNvPicPr>
          <p:nvPr/>
        </p:nvPicPr>
        <p:blipFill>
          <a:blip r:embed="rId4"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4">
            <a:extLst>
              <a:ext uri="{FF2B5EF4-FFF2-40B4-BE49-F238E27FC236}">
                <a16:creationId xmlns="" xmlns:a16="http://schemas.microsoft.com/office/drawing/2014/main" id="{3E09BA23-7193-4585-86F3-33DF1D9F74DB}"/>
              </a:ext>
            </a:extLst>
          </p:cNvPr>
          <p:cNvPicPr>
            <a:picLocks noChangeAspect="1"/>
          </p:cNvPicPr>
          <p:nvPr/>
        </p:nvPicPr>
        <p:blipFill>
          <a:blip r:embed="rId5">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9">
            <a:extLst>
              <a:ext uri="{FF2B5EF4-FFF2-40B4-BE49-F238E27FC236}">
                <a16:creationId xmlns="" xmlns:a16="http://schemas.microsoft.com/office/drawing/2014/main" id="{2C86E4EC-716C-493F-A754-14468F4AB15C}"/>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Tree>
    <p:extLst>
      <p:ext uri="{BB962C8B-B14F-4D97-AF65-F5344CB8AC3E}">
        <p14:creationId xmlns:p14="http://schemas.microsoft.com/office/powerpoint/2010/main" xmlns="" val="16984873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925513"/>
            <a:ext cx="2235200" cy="2960687"/>
          </a:xfrm>
        </p:spPr>
        <p:txBody>
          <a:bodyPr rtlCol="0"/>
          <a:lstStyle/>
          <a:p>
            <a:pPr eaLnBrk="1" fontAlgn="auto" hangingPunct="1">
              <a:spcAft>
                <a:spcPts val="0"/>
              </a:spcAft>
              <a:defRPr/>
            </a:pPr>
            <a:r>
              <a:rPr lang="en-US" sz="4400" dirty="0" smtClean="0">
                <a:latin typeface="+mj-lt"/>
              </a:rPr>
              <a:t>Reality</a:t>
            </a:r>
            <a:r>
              <a:rPr lang="en-US" sz="2800" dirty="0" smtClean="0">
                <a:latin typeface="+mj-lt"/>
              </a:rPr>
              <a:t>    </a:t>
            </a:r>
            <a:endParaRPr lang="en-US" sz="2800" dirty="0">
              <a:latin typeface="+mj-lt"/>
            </a:endParaRPr>
          </a:p>
        </p:txBody>
      </p:sp>
      <p:sp>
        <p:nvSpPr>
          <p:cNvPr id="3" name="Content Placeholder 2"/>
          <p:cNvSpPr>
            <a:spLocks noGrp="1"/>
          </p:cNvSpPr>
          <p:nvPr>
            <p:ph idx="1"/>
          </p:nvPr>
        </p:nvSpPr>
        <p:spPr>
          <a:xfrm>
            <a:off x="2514600" y="958849"/>
            <a:ext cx="6203950" cy="5680941"/>
          </a:xfrm>
        </p:spPr>
        <p:txBody>
          <a:bodyPr rtlCol="0">
            <a:normAutofit fontScale="85000" lnSpcReduction="10000"/>
          </a:bodyPr>
          <a:lstStyle/>
          <a:p>
            <a:r>
              <a:rPr lang="en-US" sz="2400" dirty="0"/>
              <a:t>Policymaking is a highly complex process </a:t>
            </a:r>
          </a:p>
          <a:p>
            <a:endParaRPr lang="en-US" sz="2400" dirty="0" smtClean="0"/>
          </a:p>
          <a:p>
            <a:r>
              <a:rPr lang="en-US" sz="2400" dirty="0" smtClean="0"/>
              <a:t>The </a:t>
            </a:r>
            <a:r>
              <a:rPr lang="en-US" sz="2400" dirty="0"/>
              <a:t>real-life contexts in which policymakers are situated are important </a:t>
            </a:r>
          </a:p>
          <a:p>
            <a:endParaRPr lang="en-US" sz="2400" dirty="0" smtClean="0"/>
          </a:p>
          <a:p>
            <a:r>
              <a:rPr lang="en-US" sz="2400" dirty="0" smtClean="0"/>
              <a:t>In </a:t>
            </a:r>
            <a:r>
              <a:rPr lang="en-US" sz="2400" dirty="0"/>
              <a:t>some cases, there is a general lack of interest evidence or evidence seen </a:t>
            </a:r>
            <a:r>
              <a:rPr lang="en-US" sz="2400" dirty="0" smtClean="0"/>
              <a:t>as </a:t>
            </a:r>
            <a:r>
              <a:rPr lang="en-US" sz="2400" dirty="0"/>
              <a:t>“too complicated” or “too boring” so that, instead, what resonates</a:t>
            </a:r>
          </a:p>
          <a:p>
            <a:r>
              <a:rPr lang="en-US" sz="2400" dirty="0"/>
              <a:t>with “common sense” and “gut feeling” is most </a:t>
            </a:r>
            <a:r>
              <a:rPr lang="en-US" sz="2400" dirty="0" smtClean="0"/>
              <a:t>appealing / convincing</a:t>
            </a:r>
            <a:endParaRPr lang="en-US" sz="2400" dirty="0"/>
          </a:p>
          <a:p>
            <a:endParaRPr lang="en-US" sz="2400" dirty="0" smtClean="0"/>
          </a:p>
          <a:p>
            <a:r>
              <a:rPr lang="en-US" sz="2400" dirty="0" smtClean="0"/>
              <a:t>Gut feeling, opinions</a:t>
            </a:r>
            <a:r>
              <a:rPr lang="en-US" sz="2400" dirty="0"/>
              <a:t>, </a:t>
            </a:r>
            <a:r>
              <a:rPr lang="en-US" sz="2400" dirty="0" smtClean="0"/>
              <a:t>competing interests</a:t>
            </a:r>
            <a:r>
              <a:rPr lang="en-US" sz="2400" dirty="0"/>
              <a:t>, conventional wisdom, preconceived notions</a:t>
            </a:r>
            <a:r>
              <a:rPr lang="en-US" sz="2400" dirty="0" smtClean="0"/>
              <a:t>, </a:t>
            </a:r>
            <a:r>
              <a:rPr lang="en-US" sz="2400" dirty="0"/>
              <a:t>etc. play a role in decisions </a:t>
            </a:r>
          </a:p>
          <a:p>
            <a:r>
              <a:rPr lang="en-US" sz="2400" dirty="0"/>
              <a:t> </a:t>
            </a:r>
          </a:p>
          <a:p>
            <a:r>
              <a:rPr lang="en-US" sz="2400" dirty="0" smtClean="0"/>
              <a:t>Rational policymaking </a:t>
            </a:r>
            <a:r>
              <a:rPr lang="en-US" sz="2400" dirty="0"/>
              <a:t>does not exist in the real </a:t>
            </a:r>
            <a:r>
              <a:rPr lang="en-US" sz="2400" dirty="0" smtClean="0"/>
              <a:t>world</a:t>
            </a:r>
          </a:p>
          <a:p>
            <a:endParaRPr lang="en-US" sz="2400" dirty="0" smtClean="0"/>
          </a:p>
          <a:p>
            <a:r>
              <a:rPr lang="en-US" sz="2400" dirty="0" smtClean="0"/>
              <a:t>‘</a:t>
            </a:r>
            <a:r>
              <a:rPr lang="en-US" sz="2400" dirty="0"/>
              <a:t>P</a:t>
            </a:r>
            <a:r>
              <a:rPr lang="en-US" sz="2400" dirty="0" smtClean="0"/>
              <a:t>olicy </a:t>
            </a:r>
            <a:r>
              <a:rPr lang="en-US" sz="2400" dirty="0"/>
              <a:t>based evidence’, where biased policy and decision makers  decide first what they want to do, then cherry pick any evidence that backs up their </a:t>
            </a:r>
            <a:r>
              <a:rPr lang="en-US" sz="2400" dirty="0" smtClean="0"/>
              <a:t>case</a:t>
            </a:r>
            <a:endParaRPr lang="en-US" sz="2400" dirty="0"/>
          </a:p>
          <a:p>
            <a:endParaRPr lang="en-US" sz="2400" dirty="0"/>
          </a:p>
        </p:txBody>
      </p:sp>
      <p:sp>
        <p:nvSpPr>
          <p:cNvPr id="1126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96DADD6-A695-4032-AE59-46A8D099327A}" type="slidenum">
              <a:rPr lang="en-US" smtClean="0">
                <a:solidFill>
                  <a:srgbClr val="898989"/>
                </a:solidFill>
                <a:latin typeface="Meta Offc Pro" pitchFamily="34" charset="0"/>
              </a:rPr>
              <a:pPr/>
              <a:t>4</a:t>
            </a:fld>
            <a:endParaRPr lang="en-US" smtClean="0">
              <a:solidFill>
                <a:srgbClr val="898989"/>
              </a:solidFill>
              <a:latin typeface="Meta Offc Pro" pitchFamily="34" charset="0"/>
            </a:endParaRPr>
          </a:p>
        </p:txBody>
      </p:sp>
      <p:grpSp>
        <p:nvGrpSpPr>
          <p:cNvPr id="11270"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sp>
          <p:nvSpPr>
            <p:cNvPr id="4" name="Rectangle 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grpSp>
      <p:pic>
        <p:nvPicPr>
          <p:cNvPr id="11271"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72"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1066800" y="87313"/>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94144638"/>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958326"/>
            <a:ext cx="5410200" cy="5366274"/>
          </a:xfrm>
        </p:spPr>
        <p:txBody>
          <a:bodyPr>
            <a:normAutofit fontScale="70000" lnSpcReduction="20000"/>
          </a:bodyPr>
          <a:lstStyle/>
          <a:p>
            <a:pPr marL="363538" indent="-363538" eaLnBrk="0" fontAlgn="base" hangingPunct="0">
              <a:lnSpc>
                <a:spcPct val="120000"/>
              </a:lnSpc>
              <a:spcAft>
                <a:spcPct val="0"/>
              </a:spcAft>
              <a:buFont typeface="Meta Offc Pro" panose="020B0504030101020102" pitchFamily="34" charset="0"/>
              <a:buChar char="→"/>
              <a:defRPr/>
            </a:pPr>
            <a:r>
              <a:rPr lang="en-US" sz="2600" dirty="0">
                <a:solidFill>
                  <a:prstClr val="black"/>
                </a:solidFill>
                <a:latin typeface="Calibri" panose="020F0502020204030204" pitchFamily="34" charset="0"/>
                <a:ea typeface="ＭＳ Ｐゴシック" pitchFamily="34" charset="-128"/>
              </a:rPr>
              <a:t>Major burden on different levels, including the economy, jobs, education system, and healthcare system in Lebanon</a:t>
            </a:r>
          </a:p>
          <a:p>
            <a:pPr marL="363538" indent="-363538" eaLnBrk="0" fontAlgn="base" hangingPunct="0">
              <a:lnSpc>
                <a:spcPct val="120000"/>
              </a:lnSpc>
              <a:spcAft>
                <a:spcPct val="0"/>
              </a:spcAft>
              <a:buFont typeface="Meta Offc Pro" panose="020B0504030101020102" pitchFamily="34" charset="0"/>
              <a:buChar char="→"/>
              <a:defRPr/>
            </a:pPr>
            <a:endParaRPr lang="en-US" sz="2600" dirty="0">
              <a:solidFill>
                <a:prstClr val="black"/>
              </a:solidFill>
              <a:latin typeface="Calibri" panose="020F0502020204030204" pitchFamily="34" charset="0"/>
              <a:ea typeface="ＭＳ Ｐゴシック" pitchFamily="34" charset="-128"/>
            </a:endParaRPr>
          </a:p>
          <a:p>
            <a:pPr marL="363538" indent="-363538" eaLnBrk="0" fontAlgn="base" hangingPunct="0">
              <a:lnSpc>
                <a:spcPct val="120000"/>
              </a:lnSpc>
              <a:spcAft>
                <a:spcPct val="0"/>
              </a:spcAft>
              <a:buFont typeface="Meta Offc Pro" panose="020B0504030101020102" pitchFamily="34" charset="0"/>
              <a:buChar char="→"/>
              <a:defRPr/>
            </a:pPr>
            <a:r>
              <a:rPr lang="en-US" sz="2600" dirty="0">
                <a:solidFill>
                  <a:prstClr val="black"/>
                </a:solidFill>
                <a:latin typeface="Calibri" panose="020F0502020204030204" pitchFamily="34" charset="0"/>
                <a:ea typeface="ＭＳ Ｐゴシック" pitchFamily="34" charset="-128"/>
              </a:rPr>
              <a:t>Health policy makers were struggling with how to respond to the needs of refugees in the context of an already strained health system</a:t>
            </a:r>
          </a:p>
          <a:p>
            <a:pPr marL="363538" indent="-363538" eaLnBrk="0" fontAlgn="base" hangingPunct="0">
              <a:lnSpc>
                <a:spcPct val="120000"/>
              </a:lnSpc>
              <a:spcAft>
                <a:spcPct val="0"/>
              </a:spcAft>
              <a:buFont typeface="Meta Offc Pro" panose="020B0504030101020102" pitchFamily="34" charset="0"/>
              <a:buChar char="→"/>
              <a:defRPr/>
            </a:pPr>
            <a:endParaRPr lang="en-US" sz="2600" dirty="0">
              <a:solidFill>
                <a:prstClr val="black"/>
              </a:solidFill>
              <a:latin typeface="Calibri" panose="020F0502020204030204" pitchFamily="34" charset="0"/>
              <a:ea typeface="ＭＳ Ｐゴシック" pitchFamily="34" charset="-128"/>
            </a:endParaRPr>
          </a:p>
          <a:p>
            <a:pPr marL="363538" indent="-363538" eaLnBrk="0" fontAlgn="base" hangingPunct="0">
              <a:lnSpc>
                <a:spcPct val="120000"/>
              </a:lnSpc>
              <a:spcAft>
                <a:spcPct val="0"/>
              </a:spcAft>
              <a:buFont typeface="Meta Offc Pro" panose="020B0504030101020102" pitchFamily="34" charset="0"/>
              <a:buChar char="→"/>
              <a:defRPr/>
            </a:pPr>
            <a:r>
              <a:rPr lang="en-US" sz="2600" dirty="0">
                <a:solidFill>
                  <a:prstClr val="black"/>
                </a:solidFill>
                <a:latin typeface="Calibri" panose="020F0502020204030204" pitchFamily="34" charset="0"/>
                <a:ea typeface="ＭＳ Ｐゴシック" pitchFamily="34" charset="-128"/>
              </a:rPr>
              <a:t>A number of local and international NGOs, UN agencies and governmental bodies and agencies provide humanitarian, assistance to </a:t>
            </a:r>
            <a:r>
              <a:rPr lang="en-US" sz="2600" dirty="0" smtClean="0">
                <a:solidFill>
                  <a:prstClr val="black"/>
                </a:solidFill>
                <a:latin typeface="Calibri" panose="020F0502020204030204" pitchFamily="34" charset="0"/>
                <a:ea typeface="ＭＳ Ｐゴシック" pitchFamily="34" charset="-128"/>
              </a:rPr>
              <a:t>Syrian refugees. </a:t>
            </a:r>
            <a:endParaRPr lang="en-US" sz="2600" dirty="0">
              <a:solidFill>
                <a:prstClr val="black"/>
              </a:solidFill>
              <a:latin typeface="Calibri" panose="020F0502020204030204" pitchFamily="34" charset="0"/>
              <a:ea typeface="ＭＳ Ｐゴシック" pitchFamily="34" charset="-128"/>
              <a:sym typeface="Wingdings" panose="05000000000000000000" pitchFamily="2" charset="2"/>
            </a:endParaRPr>
          </a:p>
          <a:p>
            <a:pPr marL="363538" indent="-363538" eaLnBrk="0" fontAlgn="base" hangingPunct="0">
              <a:lnSpc>
                <a:spcPct val="120000"/>
              </a:lnSpc>
              <a:spcAft>
                <a:spcPct val="0"/>
              </a:spcAft>
              <a:buFont typeface="Meta Offc Pro" panose="020B0504030101020102" pitchFamily="34" charset="0"/>
              <a:buChar char="→"/>
              <a:defRPr/>
            </a:pPr>
            <a:endParaRPr lang="en-US" sz="2600" dirty="0" smtClean="0">
              <a:solidFill>
                <a:prstClr val="black"/>
              </a:solidFill>
              <a:latin typeface="Calibri" panose="020F0502020204030204" pitchFamily="34" charset="0"/>
              <a:ea typeface="ＭＳ Ｐゴシック" pitchFamily="34" charset="-128"/>
              <a:sym typeface="Wingdings" panose="05000000000000000000" pitchFamily="2" charset="2"/>
            </a:endParaRPr>
          </a:p>
          <a:p>
            <a:pPr marL="363538" indent="-363538" eaLnBrk="0" fontAlgn="base" hangingPunct="0">
              <a:lnSpc>
                <a:spcPct val="120000"/>
              </a:lnSpc>
              <a:spcAft>
                <a:spcPct val="0"/>
              </a:spcAft>
              <a:buFont typeface="Meta Offc Pro" panose="020B0504030101020102" pitchFamily="34" charset="0"/>
              <a:buChar char="→"/>
              <a:defRPr/>
            </a:pPr>
            <a:r>
              <a:rPr lang="en-US" sz="2600" dirty="0">
                <a:solidFill>
                  <a:prstClr val="black"/>
                </a:solidFill>
                <a:latin typeface="Calibri" panose="020F0502020204030204" pitchFamily="34" charset="0"/>
                <a:ea typeface="ＭＳ Ｐゴシック" pitchFamily="34" charset="-128"/>
                <a:sym typeface="Wingdings" panose="05000000000000000000" pitchFamily="2" charset="2"/>
              </a:rPr>
              <a:t>P</a:t>
            </a:r>
            <a:r>
              <a:rPr lang="en-US" sz="2600" dirty="0" smtClean="0">
                <a:solidFill>
                  <a:prstClr val="black"/>
                </a:solidFill>
                <a:latin typeface="Calibri" panose="020F0502020204030204" pitchFamily="34" charset="0"/>
                <a:ea typeface="ＭＳ Ｐゴシック" pitchFamily="34" charset="-128"/>
              </a:rPr>
              <a:t>oor </a:t>
            </a:r>
            <a:r>
              <a:rPr lang="en-US" sz="2600" dirty="0">
                <a:solidFill>
                  <a:prstClr val="black"/>
                </a:solidFill>
                <a:latin typeface="Calibri" panose="020F0502020204030204" pitchFamily="34" charset="0"/>
                <a:ea typeface="ＭＳ Ｐゴシック" pitchFamily="34" charset="-128"/>
              </a:rPr>
              <a:t>coordination of efforts </a:t>
            </a:r>
            <a:r>
              <a:rPr lang="en-US" sz="2600" dirty="0" smtClean="0">
                <a:solidFill>
                  <a:prstClr val="black"/>
                </a:solidFill>
                <a:latin typeface="Calibri" panose="020F0502020204030204" pitchFamily="34" charset="0"/>
                <a:ea typeface="ＭＳ Ｐゴシック" pitchFamily="34" charset="-128"/>
              </a:rPr>
              <a:t>&amp; partnerships </a:t>
            </a:r>
            <a:r>
              <a:rPr lang="en-US" sz="2600" dirty="0">
                <a:solidFill>
                  <a:prstClr val="black"/>
                </a:solidFill>
                <a:latin typeface="Calibri" panose="020F0502020204030204" pitchFamily="34" charset="0"/>
                <a:ea typeface="ＭＳ Ｐゴシック" pitchFamily="34" charset="-128"/>
              </a:rPr>
              <a:t>between </a:t>
            </a:r>
            <a:r>
              <a:rPr lang="en-US" sz="2600" dirty="0" smtClean="0">
                <a:solidFill>
                  <a:prstClr val="black"/>
                </a:solidFill>
                <a:latin typeface="Calibri" panose="020F0502020204030204" pitchFamily="34" charset="0"/>
                <a:ea typeface="ＭＳ Ｐゴシック" pitchFamily="34" charset="-128"/>
              </a:rPr>
              <a:t>the different entities providing </a:t>
            </a:r>
            <a:r>
              <a:rPr lang="en-US" sz="2600" dirty="0">
                <a:solidFill>
                  <a:prstClr val="black"/>
                </a:solidFill>
                <a:latin typeface="Calibri" panose="020F0502020204030204" pitchFamily="34" charset="0"/>
                <a:ea typeface="ＭＳ Ｐゴシック" pitchFamily="34" charset="-128"/>
              </a:rPr>
              <a:t>or financing health services </a:t>
            </a:r>
            <a:r>
              <a:rPr lang="en-US" sz="2600" dirty="0" smtClean="0">
                <a:solidFill>
                  <a:prstClr val="black"/>
                </a:solidFill>
                <a:latin typeface="Calibri" panose="020F0502020204030204" pitchFamily="34" charset="0"/>
                <a:ea typeface="ＭＳ Ｐゴシック" pitchFamily="34" charset="-128"/>
              </a:rPr>
              <a:t>led to </a:t>
            </a:r>
            <a:r>
              <a:rPr lang="en-US" sz="2600" dirty="0">
                <a:solidFill>
                  <a:prstClr val="black"/>
                </a:solidFill>
                <a:latin typeface="Calibri" panose="020F0502020204030204" pitchFamily="34" charset="0"/>
                <a:ea typeface="ＭＳ Ｐゴシック" pitchFamily="34" charset="-128"/>
              </a:rPr>
              <a:t>inefficiencies and duplication of </a:t>
            </a:r>
            <a:r>
              <a:rPr lang="en-US" sz="2600" dirty="0" smtClean="0">
                <a:solidFill>
                  <a:prstClr val="black"/>
                </a:solidFill>
                <a:latin typeface="Calibri" panose="020F0502020204030204" pitchFamily="34" charset="0"/>
                <a:ea typeface="ＭＳ Ｐゴシック" pitchFamily="34" charset="-128"/>
              </a:rPr>
              <a:t>efforts and hindered optimal access of refugees to care.</a:t>
            </a:r>
            <a:endParaRPr lang="en-US" sz="2600" dirty="0">
              <a:solidFill>
                <a:prstClr val="black"/>
              </a:solidFill>
              <a:latin typeface="Calibri" panose="020F0502020204030204" pitchFamily="34" charset="0"/>
              <a:ea typeface="ＭＳ Ｐゴシック" pitchFamily="34" charset="-128"/>
            </a:endParaRPr>
          </a:p>
          <a:p>
            <a:pPr marL="363538" indent="-363538" eaLnBrk="0" fontAlgn="base" hangingPunct="0">
              <a:lnSpc>
                <a:spcPct val="120000"/>
              </a:lnSpc>
              <a:spcAft>
                <a:spcPct val="0"/>
              </a:spcAft>
              <a:buFont typeface="Meta Offc Pro" panose="020B0504030101020102" pitchFamily="34" charset="0"/>
              <a:buChar char="→"/>
              <a:defRPr/>
            </a:pPr>
            <a:endParaRPr lang="en-US" sz="2000" dirty="0" smtClean="0">
              <a:solidFill>
                <a:prstClr val="black"/>
              </a:solidFill>
              <a:latin typeface="Calibri" panose="020F0502020204030204" pitchFamily="34" charset="0"/>
              <a:ea typeface="ＭＳ Ｐゴシック" pitchFamily="34" charset="-128"/>
            </a:endParaRPr>
          </a:p>
          <a:p>
            <a:pPr marL="363538" indent="-363538" eaLnBrk="0" fontAlgn="base" hangingPunct="0">
              <a:lnSpc>
                <a:spcPct val="120000"/>
              </a:lnSpc>
              <a:spcAft>
                <a:spcPct val="0"/>
              </a:spcAft>
              <a:buFont typeface="Meta Offc Pro" panose="020B0504030101020102" pitchFamily="34" charset="0"/>
              <a:buChar char="→"/>
              <a:defRPr/>
            </a:pPr>
            <a:endParaRPr lang="en-US" sz="2000" dirty="0">
              <a:solidFill>
                <a:prstClr val="black"/>
              </a:solidFill>
              <a:latin typeface="Calibri" panose="020F0502020204030204" pitchFamily="34" charset="0"/>
              <a:ea typeface="ＭＳ Ｐゴシック" pitchFamily="34" charset="-128"/>
            </a:endParaRPr>
          </a:p>
          <a:p>
            <a:endParaRPr lang="en-US" dirty="0"/>
          </a:p>
        </p:txBody>
      </p:sp>
      <p:grpSp>
        <p:nvGrpSpPr>
          <p:cNvPr id="6" name="Group 20">
            <a:extLst>
              <a:ext uri="{FF2B5EF4-FFF2-40B4-BE49-F238E27FC236}">
                <a16:creationId xmlns="" xmlns:a16="http://schemas.microsoft.com/office/drawing/2014/main" id="{B9CD351F-F993-4855-AA15-CA18AA769842}"/>
              </a:ext>
            </a:extLst>
          </p:cNvPr>
          <p:cNvGrpSpPr>
            <a:grpSpLocks/>
          </p:cNvGrpSpPr>
          <p:nvPr/>
        </p:nvGrpSpPr>
        <p:grpSpPr bwMode="auto">
          <a:xfrm>
            <a:off x="0" y="0"/>
            <a:ext cx="3429000" cy="441325"/>
            <a:chOff x="0" y="0"/>
            <a:chExt cx="3102013" cy="441960"/>
          </a:xfrm>
        </p:grpSpPr>
        <p:sp>
          <p:nvSpPr>
            <p:cNvPr id="7" name="Rectangle 6">
              <a:extLst>
                <a:ext uri="{FF2B5EF4-FFF2-40B4-BE49-F238E27FC236}">
                  <a16:creationId xmlns="" xmlns:a16="http://schemas.microsoft.com/office/drawing/2014/main" id="{F838361D-C8A5-44C9-9827-D286CDED0927}"/>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a:extLst>
                <a:ext uri="{FF2B5EF4-FFF2-40B4-BE49-F238E27FC236}">
                  <a16:creationId xmlns="" xmlns:a16="http://schemas.microsoft.com/office/drawing/2014/main" id="{44173F37-C643-4B72-B111-1CAC619389DA}"/>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9" name="Picture 23">
            <a:extLst>
              <a:ext uri="{FF2B5EF4-FFF2-40B4-BE49-F238E27FC236}">
                <a16:creationId xmlns="" xmlns:a16="http://schemas.microsoft.com/office/drawing/2014/main" id="{F462DAD9-5A89-4497-9496-19A899525AC5}"/>
              </a:ext>
            </a:extLst>
          </p:cNvPr>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4">
            <a:extLst>
              <a:ext uri="{FF2B5EF4-FFF2-40B4-BE49-F238E27FC236}">
                <a16:creationId xmlns="" xmlns:a16="http://schemas.microsoft.com/office/drawing/2014/main" id="{493C7E64-DC9C-4E51-8B53-63B874398550}"/>
              </a:ext>
            </a:extLst>
          </p:cNvPr>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a:extLst>
              <a:ext uri="{FF2B5EF4-FFF2-40B4-BE49-F238E27FC236}">
                <a16:creationId xmlns="" xmlns:a16="http://schemas.microsoft.com/office/drawing/2014/main" id="{D86FEFAB-A6A6-4D71-B0A3-0BD956D1FDB7}"/>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
        <p:nvSpPr>
          <p:cNvPr id="13" name="Title 1"/>
          <p:cNvSpPr>
            <a:spLocks noGrp="1"/>
          </p:cNvSpPr>
          <p:nvPr>
            <p:ph type="title"/>
          </p:nvPr>
        </p:nvSpPr>
        <p:spPr>
          <a:xfrm>
            <a:off x="127000" y="926052"/>
            <a:ext cx="3073400" cy="2960148"/>
          </a:xfrm>
        </p:spPr>
        <p:txBody>
          <a:bodyPr/>
          <a:lstStyle/>
          <a:p>
            <a:r>
              <a:rPr lang="en-US" altLang="en-US" dirty="0" smtClean="0"/>
              <a:t>Refugee Crisis</a:t>
            </a:r>
          </a:p>
        </p:txBody>
      </p:sp>
    </p:spTree>
    <p:extLst>
      <p:ext uri="{BB962C8B-B14F-4D97-AF65-F5344CB8AC3E}">
        <p14:creationId xmlns:p14="http://schemas.microsoft.com/office/powerpoint/2010/main" xmlns="" val="37174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F534C0A-5CA2-4217-98EB-347EAFD2E61C}" type="slidenum">
              <a:rPr lang="en-US" altLang="en-US" sz="1000">
                <a:solidFill>
                  <a:srgbClr val="898989"/>
                </a:solidFill>
                <a:latin typeface="Calibri" panose="020F0502020204030204" pitchFamily="34" charset="0"/>
              </a:rPr>
              <a:pPr>
                <a:spcBef>
                  <a:spcPct val="0"/>
                </a:spcBef>
                <a:buFontTx/>
                <a:buNone/>
              </a:pPr>
              <a:t>41</a:t>
            </a:fld>
            <a:endParaRPr lang="en-US" altLang="en-US" sz="1000" dirty="0">
              <a:solidFill>
                <a:srgbClr val="898989"/>
              </a:solidFill>
              <a:latin typeface="Calibri" panose="020F050202020403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532102" y="1779328"/>
            <a:ext cx="7154698" cy="189576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55536" y="4135185"/>
            <a:ext cx="7031264" cy="2126796"/>
          </a:xfrm>
          <a:prstGeom prst="rect">
            <a:avLst/>
          </a:prstGeom>
        </p:spPr>
      </p:pic>
      <p:grpSp>
        <p:nvGrpSpPr>
          <p:cNvPr id="18" name="Group 17"/>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4" name="Picture 23"/>
              <p:cNvPicPr>
                <a:picLocks noChangeAspect="1"/>
              </p:cNvPicPr>
              <p:nvPr/>
            </p:nvPicPr>
            <p:blipFill rotWithShape="1">
              <a:blip r:embed="rId4"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0" name="Title 1"/>
          <p:cNvSpPr txBox="1">
            <a:spLocks/>
          </p:cNvSpPr>
          <p:nvPr/>
        </p:nvSpPr>
        <p:spPr>
          <a:xfrm>
            <a:off x="883920" y="587375"/>
            <a:ext cx="4221480" cy="1052858"/>
          </a:xfrm>
          <a:prstGeom prst="rect">
            <a:avLst/>
          </a:prstGeom>
        </p:spPr>
        <p:txBody>
          <a:bodyPr vert="horz" lIns="91440" tIns="45720" rIns="91440" bIns="45720" rtlCol="0" anchor="t">
            <a:noAutofit/>
          </a:bodyPr>
          <a:lstStyle>
            <a:lvl1pPr algn="r" defTabSz="914400" rtl="0" eaLnBrk="1" latinLnBrk="0" hangingPunct="1">
              <a:lnSpc>
                <a:spcPct val="90000"/>
              </a:lnSpc>
              <a:spcBef>
                <a:spcPct val="0"/>
              </a:spcBef>
              <a:buNone/>
              <a:defRPr sz="4000" kern="1200">
                <a:solidFill>
                  <a:srgbClr val="097D4E"/>
                </a:solidFill>
                <a:latin typeface="+mj-lt"/>
                <a:ea typeface="+mj-ea"/>
                <a:cs typeface="+mj-cs"/>
              </a:defRPr>
            </a:lvl1pPr>
          </a:lstStyle>
          <a:p>
            <a:pPr algn="l">
              <a:defRPr/>
            </a:pPr>
            <a:r>
              <a:rPr lang="en-US" sz="2800" dirty="0"/>
              <a:t>Systematic Review Production</a:t>
            </a:r>
          </a:p>
        </p:txBody>
      </p:sp>
      <p:grpSp>
        <p:nvGrpSpPr>
          <p:cNvPr id="31" name="Group 30"/>
          <p:cNvGrpSpPr/>
          <p:nvPr/>
        </p:nvGrpSpPr>
        <p:grpSpPr>
          <a:xfrm>
            <a:off x="0" y="0"/>
            <a:ext cx="9144000" cy="587375"/>
            <a:chOff x="0" y="0"/>
            <a:chExt cx="9144000" cy="587375"/>
          </a:xfrm>
        </p:grpSpPr>
        <p:grpSp>
          <p:nvGrpSpPr>
            <p:cNvPr id="32" name="Group 20"/>
            <p:cNvGrpSpPr>
              <a:grpSpLocks/>
            </p:cNvGrpSpPr>
            <p:nvPr/>
          </p:nvGrpSpPr>
          <p:grpSpPr bwMode="auto">
            <a:xfrm>
              <a:off x="0" y="0"/>
              <a:ext cx="3429000" cy="441325"/>
              <a:chOff x="0" y="0"/>
              <a:chExt cx="3102013" cy="441960"/>
            </a:xfrm>
          </p:grpSpPr>
          <p:sp>
            <p:nvSpPr>
              <p:cNvPr id="41" name="Rectangle 4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2" name="Rectangle 4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4" name="Group 33"/>
            <p:cNvGrpSpPr/>
            <p:nvPr/>
          </p:nvGrpSpPr>
          <p:grpSpPr>
            <a:xfrm>
              <a:off x="0" y="0"/>
              <a:ext cx="3429000" cy="441960"/>
              <a:chOff x="0" y="0"/>
              <a:chExt cx="3429000" cy="441960"/>
            </a:xfrm>
          </p:grpSpPr>
          <p:grpSp>
            <p:nvGrpSpPr>
              <p:cNvPr id="36" name="Group 35"/>
              <p:cNvGrpSpPr/>
              <p:nvPr/>
            </p:nvGrpSpPr>
            <p:grpSpPr>
              <a:xfrm>
                <a:off x="0" y="0"/>
                <a:ext cx="3429000" cy="441960"/>
                <a:chOff x="0" y="0"/>
                <a:chExt cx="3102013" cy="441960"/>
              </a:xfrm>
            </p:grpSpPr>
            <p:sp>
              <p:nvSpPr>
                <p:cNvPr id="39" name="Rectangle 3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ectangle 3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7" name="Picture 36"/>
              <p:cNvPicPr>
                <a:picLocks noChangeAspect="1"/>
              </p:cNvPicPr>
              <p:nvPr/>
            </p:nvPicPr>
            <p:blipFill rotWithShape="1">
              <a:blip r:embed="rId4"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8" name="Picture 37"/>
              <p:cNvPicPr>
                <a:picLocks noChangeAspect="1"/>
              </p:cNvPicPr>
              <p:nvPr/>
            </p:nvPicPr>
            <p:blipFill rotWithShape="1">
              <a:blip r:embed="rId5"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5" name="Rectangle 3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3" name="Group 42"/>
          <p:cNvGrpSpPr/>
          <p:nvPr/>
        </p:nvGrpSpPr>
        <p:grpSpPr>
          <a:xfrm>
            <a:off x="0" y="0"/>
            <a:ext cx="9144000" cy="587375"/>
            <a:chOff x="0" y="0"/>
            <a:chExt cx="9144000" cy="587375"/>
          </a:xfrm>
        </p:grpSpPr>
        <p:grpSp>
          <p:nvGrpSpPr>
            <p:cNvPr id="44" name="Group 20"/>
            <p:cNvGrpSpPr>
              <a:grpSpLocks/>
            </p:cNvGrpSpPr>
            <p:nvPr/>
          </p:nvGrpSpPr>
          <p:grpSpPr bwMode="auto">
            <a:xfrm>
              <a:off x="0" y="0"/>
              <a:ext cx="3429000" cy="441325"/>
              <a:chOff x="0" y="0"/>
              <a:chExt cx="3102013" cy="441960"/>
            </a:xfrm>
          </p:grpSpPr>
          <p:sp>
            <p:nvSpPr>
              <p:cNvPr id="53" name="Rectangle 5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4" name="Rectangle 5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6" name="Group 45"/>
            <p:cNvGrpSpPr/>
            <p:nvPr/>
          </p:nvGrpSpPr>
          <p:grpSpPr>
            <a:xfrm>
              <a:off x="0" y="0"/>
              <a:ext cx="3429000" cy="441960"/>
              <a:chOff x="0" y="0"/>
              <a:chExt cx="3429000" cy="441960"/>
            </a:xfrm>
          </p:grpSpPr>
          <p:grpSp>
            <p:nvGrpSpPr>
              <p:cNvPr id="48" name="Group 47"/>
              <p:cNvGrpSpPr/>
              <p:nvPr/>
            </p:nvGrpSpPr>
            <p:grpSpPr>
              <a:xfrm>
                <a:off x="0" y="0"/>
                <a:ext cx="3429000" cy="441960"/>
                <a:chOff x="0" y="0"/>
                <a:chExt cx="3102013" cy="441960"/>
              </a:xfrm>
            </p:grpSpPr>
            <p:sp>
              <p:nvSpPr>
                <p:cNvPr id="51" name="Rectangle 5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Rectangle 51"/>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9" name="Picture 48"/>
              <p:cNvPicPr>
                <a:picLocks noChangeAspect="1"/>
              </p:cNvPicPr>
              <p:nvPr/>
            </p:nvPicPr>
            <p:blipFill rotWithShape="1">
              <a:blip r:embed="rId4"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0" name="Picture 49"/>
              <p:cNvPicPr>
                <a:picLocks noChangeAspect="1"/>
              </p:cNvPicPr>
              <p:nvPr/>
            </p:nvPicPr>
            <p:blipFill rotWithShape="1">
              <a:blip r:embed="rId5"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7" name="Rectangle 4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5" name="Group 54"/>
          <p:cNvGrpSpPr/>
          <p:nvPr/>
        </p:nvGrpSpPr>
        <p:grpSpPr>
          <a:xfrm>
            <a:off x="0" y="0"/>
            <a:ext cx="9144000" cy="587375"/>
            <a:chOff x="0" y="0"/>
            <a:chExt cx="9144000" cy="587375"/>
          </a:xfrm>
        </p:grpSpPr>
        <p:grpSp>
          <p:nvGrpSpPr>
            <p:cNvPr id="56" name="Group 20"/>
            <p:cNvGrpSpPr>
              <a:grpSpLocks/>
            </p:cNvGrpSpPr>
            <p:nvPr/>
          </p:nvGrpSpPr>
          <p:grpSpPr bwMode="auto">
            <a:xfrm>
              <a:off x="0" y="0"/>
              <a:ext cx="3429000" cy="441325"/>
              <a:chOff x="0" y="0"/>
              <a:chExt cx="3102013" cy="441960"/>
            </a:xfrm>
          </p:grpSpPr>
          <p:sp>
            <p:nvSpPr>
              <p:cNvPr id="65" name="Rectangle 6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6" name="Rectangle 6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8" name="Group 57"/>
            <p:cNvGrpSpPr/>
            <p:nvPr/>
          </p:nvGrpSpPr>
          <p:grpSpPr>
            <a:xfrm>
              <a:off x="0" y="0"/>
              <a:ext cx="3429000" cy="441960"/>
              <a:chOff x="0" y="0"/>
              <a:chExt cx="3429000" cy="441960"/>
            </a:xfrm>
          </p:grpSpPr>
          <p:grpSp>
            <p:nvGrpSpPr>
              <p:cNvPr id="60" name="Group 59"/>
              <p:cNvGrpSpPr/>
              <p:nvPr/>
            </p:nvGrpSpPr>
            <p:grpSpPr>
              <a:xfrm>
                <a:off x="0" y="0"/>
                <a:ext cx="3429000" cy="441960"/>
                <a:chOff x="0" y="0"/>
                <a:chExt cx="3102013" cy="441960"/>
              </a:xfrm>
            </p:grpSpPr>
            <p:sp>
              <p:nvSpPr>
                <p:cNvPr id="63" name="Rectangle 6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Rectangle 6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1" name="Picture 60"/>
              <p:cNvPicPr>
                <a:picLocks noChangeAspect="1"/>
              </p:cNvPicPr>
              <p:nvPr/>
            </p:nvPicPr>
            <p:blipFill rotWithShape="1">
              <a:blip r:embed="rId4"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2" name="Picture 61"/>
              <p:cNvPicPr>
                <a:picLocks noChangeAspect="1"/>
              </p:cNvPicPr>
              <p:nvPr/>
            </p:nvPicPr>
            <p:blipFill rotWithShape="1">
              <a:blip r:embed="rId5"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9" name="Rectangle 5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8" name="Group 20"/>
          <p:cNvGrpSpPr>
            <a:grpSpLocks/>
          </p:cNvGrpSpPr>
          <p:nvPr/>
        </p:nvGrpSpPr>
        <p:grpSpPr bwMode="auto">
          <a:xfrm>
            <a:off x="0" y="0"/>
            <a:ext cx="3429000" cy="441325"/>
            <a:chOff x="0" y="0"/>
            <a:chExt cx="3102013" cy="441960"/>
          </a:xfrm>
        </p:grpSpPr>
        <p:sp>
          <p:nvSpPr>
            <p:cNvPr id="69" name="Rectangle 6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 name="Rectangle 6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72" name="Picture 23"/>
          <p:cNvPicPr>
            <a:picLocks noChangeAspect="1"/>
          </p:cNvPicPr>
          <p:nvPr/>
        </p:nvPicPr>
        <p:blipFill>
          <a:blip r:embed="rId4"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3" name="Picture 24"/>
          <p:cNvPicPr>
            <a:picLocks noChangeAspect="1"/>
          </p:cNvPicPr>
          <p:nvPr/>
        </p:nvPicPr>
        <p:blipFill>
          <a:blip r:embed="rId5">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4" name="TextBox 73"/>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Tree>
    <p:extLst>
      <p:ext uri="{BB962C8B-B14F-4D97-AF65-F5344CB8AC3E}">
        <p14:creationId xmlns:p14="http://schemas.microsoft.com/office/powerpoint/2010/main" xmlns="" val="4065917545"/>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Content Placeholder 2"/>
          <p:cNvSpPr>
            <a:spLocks noGrp="1"/>
          </p:cNvSpPr>
          <p:nvPr>
            <p:ph idx="1"/>
          </p:nvPr>
        </p:nvSpPr>
        <p:spPr>
          <a:xfrm>
            <a:off x="938610" y="1347466"/>
            <a:ext cx="3048000" cy="3689350"/>
          </a:xfrm>
        </p:spPr>
        <p:txBody>
          <a:bodyPr>
            <a:normAutofit/>
          </a:bodyPr>
          <a:lstStyle/>
          <a:p>
            <a:r>
              <a:rPr lang="en-US" sz="2000" dirty="0" smtClean="0"/>
              <a:t>Preliminary findings from systematic reviews </a:t>
            </a:r>
            <a:r>
              <a:rPr lang="en-US" sz="2000" dirty="0"/>
              <a:t>were </a:t>
            </a:r>
            <a:r>
              <a:rPr lang="en-US" sz="2000" dirty="0" smtClean="0"/>
              <a:t>incorporated into </a:t>
            </a:r>
            <a:r>
              <a:rPr lang="en-US" sz="2000" dirty="0"/>
              <a:t>a Briefing </a:t>
            </a:r>
            <a:r>
              <a:rPr lang="en-US" sz="2000" dirty="0" smtClean="0"/>
              <a:t>Note </a:t>
            </a:r>
            <a:endParaRPr lang="en-US" sz="2000" dirty="0"/>
          </a:p>
          <a:p>
            <a:endParaRPr lang="en-US" sz="2800" dirty="0" smtClean="0"/>
          </a:p>
          <a:p>
            <a:endParaRPr lang="en-US" dirty="0"/>
          </a:p>
          <a:p>
            <a:r>
              <a:rPr lang="en-US" sz="2000" i="1" dirty="0" smtClean="0"/>
              <a:t>*Do not wait till the systematic review is published to disseminate findings!</a:t>
            </a:r>
            <a:endParaRPr lang="en-US" sz="2000" i="1" dirty="0"/>
          </a:p>
        </p:txBody>
      </p:sp>
      <p:sp>
        <p:nvSpPr>
          <p:cNvPr id="4198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F534C0A-5CA2-4217-98EB-347EAFD2E61C}" type="slidenum">
              <a:rPr lang="en-US" altLang="en-US" sz="1000">
                <a:solidFill>
                  <a:srgbClr val="898989"/>
                </a:solidFill>
                <a:latin typeface="Calibri" panose="020F0502020204030204" pitchFamily="34" charset="0"/>
              </a:rPr>
              <a:pPr>
                <a:spcBef>
                  <a:spcPct val="0"/>
                </a:spcBef>
                <a:buFontTx/>
                <a:buNone/>
              </a:pPr>
              <a:t>42</a:t>
            </a:fld>
            <a:endParaRPr lang="en-US" altLang="en-US" sz="1000" dirty="0">
              <a:solidFill>
                <a:srgbClr val="898989"/>
              </a:solidFill>
              <a:latin typeface="Calibri" panose="020F0502020204030204" pitchFamily="34" charset="0"/>
            </a:endParaRPr>
          </a:p>
        </p:txBody>
      </p:sp>
      <p:pic>
        <p:nvPicPr>
          <p:cNvPr id="18" name="Picture 17"/>
          <p:cNvPicPr>
            <a:picLocks noChangeAspect="1"/>
          </p:cNvPicPr>
          <p:nvPr/>
        </p:nvPicPr>
        <p:blipFill>
          <a:blip r:embed="rId2" cstate="print"/>
          <a:stretch>
            <a:fillRect/>
          </a:stretch>
        </p:blipFill>
        <p:spPr>
          <a:xfrm>
            <a:off x="5098462" y="786433"/>
            <a:ext cx="3128455" cy="4250383"/>
          </a:xfrm>
          <a:prstGeom prst="rect">
            <a:avLst/>
          </a:prstGeom>
        </p:spPr>
      </p:pic>
      <p:grpSp>
        <p:nvGrpSpPr>
          <p:cNvPr id="19" name="Group 18"/>
          <p:cNvGrpSpPr/>
          <p:nvPr/>
        </p:nvGrpSpPr>
        <p:grpSpPr>
          <a:xfrm>
            <a:off x="0" y="0"/>
            <a:ext cx="9144000" cy="587375"/>
            <a:chOff x="0" y="0"/>
            <a:chExt cx="9144000" cy="587375"/>
          </a:xfrm>
        </p:grpSpPr>
        <p:grpSp>
          <p:nvGrpSpPr>
            <p:cNvPr id="20" name="Group 20"/>
            <p:cNvGrpSpPr>
              <a:grpSpLocks/>
            </p:cNvGrpSpPr>
            <p:nvPr/>
          </p:nvGrpSpPr>
          <p:grpSpPr bwMode="auto">
            <a:xfrm>
              <a:off x="0" y="0"/>
              <a:ext cx="3429000" cy="441325"/>
              <a:chOff x="0" y="0"/>
              <a:chExt cx="3102013" cy="441960"/>
            </a:xfrm>
          </p:grpSpPr>
          <p:sp>
            <p:nvSpPr>
              <p:cNvPr id="29" name="Rectangle 2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0" name="Rectangle 2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22" name="Group 21"/>
            <p:cNvGrpSpPr/>
            <p:nvPr/>
          </p:nvGrpSpPr>
          <p:grpSpPr>
            <a:xfrm>
              <a:off x="0" y="0"/>
              <a:ext cx="3429000" cy="441960"/>
              <a:chOff x="0" y="0"/>
              <a:chExt cx="3429000" cy="441960"/>
            </a:xfrm>
          </p:grpSpPr>
          <p:grpSp>
            <p:nvGrpSpPr>
              <p:cNvPr id="24" name="Group 23"/>
              <p:cNvGrpSpPr/>
              <p:nvPr/>
            </p:nvGrpSpPr>
            <p:grpSpPr>
              <a:xfrm>
                <a:off x="0" y="0"/>
                <a:ext cx="3429000" cy="441960"/>
                <a:chOff x="0" y="0"/>
                <a:chExt cx="3102013" cy="441960"/>
              </a:xfrm>
            </p:grpSpPr>
            <p:sp>
              <p:nvSpPr>
                <p:cNvPr id="27" name="Rectangle 2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Rectangle 2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6" name="Picture 25"/>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3" name="Rectangle 2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31" name="Title 1"/>
          <p:cNvSpPr txBox="1">
            <a:spLocks/>
          </p:cNvSpPr>
          <p:nvPr/>
        </p:nvSpPr>
        <p:spPr>
          <a:xfrm>
            <a:off x="883920" y="587375"/>
            <a:ext cx="4221480" cy="1052858"/>
          </a:xfrm>
          <a:prstGeom prst="rect">
            <a:avLst/>
          </a:prstGeom>
        </p:spPr>
        <p:txBody>
          <a:bodyPr vert="horz" lIns="91440" tIns="45720" rIns="91440" bIns="45720" rtlCol="0" anchor="t">
            <a:noAutofit/>
          </a:bodyPr>
          <a:lstStyle>
            <a:lvl1pPr algn="r" defTabSz="914400" rtl="0" eaLnBrk="1" latinLnBrk="0" hangingPunct="1">
              <a:lnSpc>
                <a:spcPct val="90000"/>
              </a:lnSpc>
              <a:spcBef>
                <a:spcPct val="0"/>
              </a:spcBef>
              <a:buNone/>
              <a:defRPr sz="4000" kern="1200">
                <a:solidFill>
                  <a:srgbClr val="097D4E"/>
                </a:solidFill>
                <a:latin typeface="+mj-lt"/>
                <a:ea typeface="+mj-ea"/>
                <a:cs typeface="+mj-cs"/>
              </a:defRPr>
            </a:lvl1pPr>
          </a:lstStyle>
          <a:p>
            <a:pPr algn="l">
              <a:defRPr/>
            </a:pPr>
            <a:r>
              <a:rPr lang="en-US" sz="2800" dirty="0"/>
              <a:t>Knowledge Translation </a:t>
            </a:r>
          </a:p>
        </p:txBody>
      </p:sp>
      <p:grpSp>
        <p:nvGrpSpPr>
          <p:cNvPr id="32" name="Group 31"/>
          <p:cNvGrpSpPr/>
          <p:nvPr/>
        </p:nvGrpSpPr>
        <p:grpSpPr>
          <a:xfrm>
            <a:off x="0" y="0"/>
            <a:ext cx="9144000" cy="587375"/>
            <a:chOff x="0" y="0"/>
            <a:chExt cx="9144000" cy="587375"/>
          </a:xfrm>
        </p:grpSpPr>
        <p:grpSp>
          <p:nvGrpSpPr>
            <p:cNvPr id="33" name="Group 20"/>
            <p:cNvGrpSpPr>
              <a:grpSpLocks/>
            </p:cNvGrpSpPr>
            <p:nvPr/>
          </p:nvGrpSpPr>
          <p:grpSpPr bwMode="auto">
            <a:xfrm>
              <a:off x="0" y="0"/>
              <a:ext cx="3429000" cy="441325"/>
              <a:chOff x="0" y="0"/>
              <a:chExt cx="3102013" cy="441960"/>
            </a:xfrm>
          </p:grpSpPr>
          <p:sp>
            <p:nvSpPr>
              <p:cNvPr id="42" name="Rectangle 4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3" name="Rectangle 4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5" name="Group 34"/>
            <p:cNvGrpSpPr/>
            <p:nvPr/>
          </p:nvGrpSpPr>
          <p:grpSpPr>
            <a:xfrm>
              <a:off x="0" y="0"/>
              <a:ext cx="3429000" cy="441960"/>
              <a:chOff x="0" y="0"/>
              <a:chExt cx="3429000" cy="441960"/>
            </a:xfrm>
          </p:grpSpPr>
          <p:grpSp>
            <p:nvGrpSpPr>
              <p:cNvPr id="37" name="Group 36"/>
              <p:cNvGrpSpPr/>
              <p:nvPr/>
            </p:nvGrpSpPr>
            <p:grpSpPr>
              <a:xfrm>
                <a:off x="0" y="0"/>
                <a:ext cx="3429000" cy="441960"/>
                <a:chOff x="0" y="0"/>
                <a:chExt cx="3102013" cy="441960"/>
              </a:xfrm>
            </p:grpSpPr>
            <p:sp>
              <p:nvSpPr>
                <p:cNvPr id="40" name="Rectangle 3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Rectangle 4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8" name="Picture 37"/>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9" name="Picture 38"/>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6" name="Rectangle 3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4" name="Group 43"/>
          <p:cNvGrpSpPr/>
          <p:nvPr/>
        </p:nvGrpSpPr>
        <p:grpSpPr>
          <a:xfrm>
            <a:off x="0" y="0"/>
            <a:ext cx="9144000" cy="587375"/>
            <a:chOff x="0" y="0"/>
            <a:chExt cx="9144000" cy="587375"/>
          </a:xfrm>
        </p:grpSpPr>
        <p:grpSp>
          <p:nvGrpSpPr>
            <p:cNvPr id="45" name="Group 20"/>
            <p:cNvGrpSpPr>
              <a:grpSpLocks/>
            </p:cNvGrpSpPr>
            <p:nvPr/>
          </p:nvGrpSpPr>
          <p:grpSpPr bwMode="auto">
            <a:xfrm>
              <a:off x="0" y="0"/>
              <a:ext cx="3429000" cy="441325"/>
              <a:chOff x="0" y="0"/>
              <a:chExt cx="3102013" cy="441960"/>
            </a:xfrm>
          </p:grpSpPr>
          <p:sp>
            <p:nvSpPr>
              <p:cNvPr id="54" name="Rectangle 5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5" name="Rectangle 5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7" name="Group 46"/>
            <p:cNvGrpSpPr/>
            <p:nvPr/>
          </p:nvGrpSpPr>
          <p:grpSpPr>
            <a:xfrm>
              <a:off x="0" y="0"/>
              <a:ext cx="3429000" cy="441960"/>
              <a:chOff x="0" y="0"/>
              <a:chExt cx="3429000" cy="441960"/>
            </a:xfrm>
          </p:grpSpPr>
          <p:grpSp>
            <p:nvGrpSpPr>
              <p:cNvPr id="49" name="Group 48"/>
              <p:cNvGrpSpPr/>
              <p:nvPr/>
            </p:nvGrpSpPr>
            <p:grpSpPr>
              <a:xfrm>
                <a:off x="0" y="0"/>
                <a:ext cx="3429000" cy="441960"/>
                <a:chOff x="0" y="0"/>
                <a:chExt cx="3102013" cy="441960"/>
              </a:xfrm>
            </p:grpSpPr>
            <p:sp>
              <p:nvSpPr>
                <p:cNvPr id="52" name="Rectangle 5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ectangle 5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0" name="Picture 49"/>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1" name="Picture 50"/>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8" name="Rectangle 4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6" name="Group 55"/>
          <p:cNvGrpSpPr/>
          <p:nvPr/>
        </p:nvGrpSpPr>
        <p:grpSpPr>
          <a:xfrm>
            <a:off x="0" y="0"/>
            <a:ext cx="9144000" cy="587375"/>
            <a:chOff x="0" y="0"/>
            <a:chExt cx="9144000" cy="587375"/>
          </a:xfrm>
        </p:grpSpPr>
        <p:grpSp>
          <p:nvGrpSpPr>
            <p:cNvPr id="57" name="Group 20"/>
            <p:cNvGrpSpPr>
              <a:grpSpLocks/>
            </p:cNvGrpSpPr>
            <p:nvPr/>
          </p:nvGrpSpPr>
          <p:grpSpPr bwMode="auto">
            <a:xfrm>
              <a:off x="0" y="0"/>
              <a:ext cx="3429000" cy="441325"/>
              <a:chOff x="0" y="0"/>
              <a:chExt cx="3102013" cy="441960"/>
            </a:xfrm>
          </p:grpSpPr>
          <p:sp>
            <p:nvSpPr>
              <p:cNvPr id="66" name="Rectangle 6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7" name="Rectangle 6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9" name="Group 58"/>
            <p:cNvGrpSpPr/>
            <p:nvPr/>
          </p:nvGrpSpPr>
          <p:grpSpPr>
            <a:xfrm>
              <a:off x="0" y="0"/>
              <a:ext cx="3429000" cy="441960"/>
              <a:chOff x="0" y="0"/>
              <a:chExt cx="3429000" cy="441960"/>
            </a:xfrm>
          </p:grpSpPr>
          <p:grpSp>
            <p:nvGrpSpPr>
              <p:cNvPr id="61" name="Group 60"/>
              <p:cNvGrpSpPr/>
              <p:nvPr/>
            </p:nvGrpSpPr>
            <p:grpSpPr>
              <a:xfrm>
                <a:off x="0" y="0"/>
                <a:ext cx="3429000" cy="441960"/>
                <a:chOff x="0" y="0"/>
                <a:chExt cx="3102013" cy="441960"/>
              </a:xfrm>
            </p:grpSpPr>
            <p:sp>
              <p:nvSpPr>
                <p:cNvPr id="64" name="Rectangle 6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Rectangle 6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2" name="Picture 61"/>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3" name="Picture 62"/>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0" name="Rectangle 5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9" name="Group 20"/>
          <p:cNvGrpSpPr>
            <a:grpSpLocks/>
          </p:cNvGrpSpPr>
          <p:nvPr/>
        </p:nvGrpSpPr>
        <p:grpSpPr bwMode="auto">
          <a:xfrm>
            <a:off x="0" y="0"/>
            <a:ext cx="3429000" cy="441325"/>
            <a:chOff x="0" y="0"/>
            <a:chExt cx="3102013" cy="441960"/>
          </a:xfrm>
        </p:grpSpPr>
        <p:sp>
          <p:nvSpPr>
            <p:cNvPr id="70" name="Rectangle 69"/>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1" name="Rectangle 7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2"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73"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4"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 name="TextBox 74"/>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Tree>
    <p:extLst>
      <p:ext uri="{BB962C8B-B14F-4D97-AF65-F5344CB8AC3E}">
        <p14:creationId xmlns:p14="http://schemas.microsoft.com/office/powerpoint/2010/main" xmlns="" val="2468985685"/>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3A019FD-848A-46A1-916B-D58F3FDDC632}" type="slidenum">
              <a:rPr lang="en-US" altLang="en-US"/>
              <a:pPr>
                <a:defRPr/>
              </a:pPr>
              <a:t>43</a:t>
            </a:fld>
            <a:endParaRPr lang="en-US" alt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8775" y="0"/>
            <a:ext cx="8716492" cy="6918482"/>
          </a:xfrm>
          <a:prstGeom prst="rect">
            <a:avLst/>
          </a:prstGeom>
        </p:spPr>
      </p:pic>
      <p:sp>
        <p:nvSpPr>
          <p:cNvPr id="8" name="TextBox 7"/>
          <p:cNvSpPr txBox="1"/>
          <p:nvPr/>
        </p:nvSpPr>
        <p:spPr>
          <a:xfrm>
            <a:off x="3581400" y="304800"/>
            <a:ext cx="3048000" cy="2133600"/>
          </a:xfrm>
          <a:prstGeom prst="rect">
            <a:avLst/>
          </a:prstGeom>
          <a:solidFill>
            <a:schemeClr val="bg1"/>
          </a:solidFill>
          <a:ln>
            <a:noFill/>
          </a:ln>
        </p:spPr>
        <p:txBody>
          <a:bodyPr wrap="square" rtlCol="0">
            <a:spAutoFit/>
          </a:bodyPr>
          <a:lstStyle/>
          <a:p>
            <a:endParaRPr lang="en-US" dirty="0">
              <a:ln>
                <a:solidFill>
                  <a:prstClr val="black"/>
                </a:solidFill>
              </a:ln>
              <a:solidFill>
                <a:prstClr val="black"/>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631444" y="533401"/>
            <a:ext cx="3020590" cy="76344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682622" y="1525448"/>
            <a:ext cx="2971799" cy="570546"/>
          </a:xfrm>
          <a:prstGeom prst="rect">
            <a:avLst/>
          </a:prstGeom>
        </p:spPr>
      </p:pic>
      <p:sp>
        <p:nvSpPr>
          <p:cNvPr id="2" name="TextBox 1"/>
          <p:cNvSpPr txBox="1"/>
          <p:nvPr/>
        </p:nvSpPr>
        <p:spPr>
          <a:xfrm>
            <a:off x="0" y="0"/>
            <a:ext cx="647700" cy="533401"/>
          </a:xfrm>
          <a:prstGeom prst="rect">
            <a:avLst/>
          </a:prstGeom>
          <a:solidFill>
            <a:schemeClr val="bg1"/>
          </a:solidFill>
        </p:spPr>
        <p:txBody>
          <a:bodyPr wrap="square" rtlCol="0">
            <a:spAutoFit/>
          </a:bodyPr>
          <a:lstStyle/>
          <a:p>
            <a:endParaRPr lang="en-US" dirty="0"/>
          </a:p>
        </p:txBody>
      </p:sp>
      <p:sp>
        <p:nvSpPr>
          <p:cNvPr id="11" name="TextBox 10"/>
          <p:cNvSpPr txBox="1"/>
          <p:nvPr/>
        </p:nvSpPr>
        <p:spPr>
          <a:xfrm>
            <a:off x="8496300" y="-1"/>
            <a:ext cx="647700" cy="53340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xmlns="" val="1397972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275" y="1524000"/>
            <a:ext cx="9144000" cy="2892391"/>
          </a:xfrm>
          <a:prstGeom prst="rect">
            <a:avLst/>
          </a:prstGeom>
        </p:spPr>
        <p:txBody>
          <a:bodyPr/>
          <a:lstStyle>
            <a:lvl1pPr algn="l">
              <a:buClr>
                <a:srgbClr val="7A003C"/>
              </a:buClr>
              <a:buSzPct val="120000"/>
              <a:buFont typeface="Wingdings" pitchFamily="-107" charset="2"/>
              <a:buNone/>
              <a:defRPr sz="2400"/>
            </a:lvl1pPr>
          </a:lstStyle>
          <a:p>
            <a:pPr algn="ctr" eaLnBrk="1" hangingPunct="1">
              <a:defRPr/>
            </a:pPr>
            <a:r>
              <a:rPr lang="en-US" sz="4400" b="1" kern="0" dirty="0" smtClean="0">
                <a:solidFill>
                  <a:schemeClr val="bg1"/>
                </a:solidFill>
                <a:latin typeface="Meta Offc Pro" panose="020B0504030101020102" pitchFamily="34" charset="0"/>
                <a:ea typeface="+mj-ea"/>
                <a:cs typeface="+mj-cs"/>
              </a:rPr>
              <a:t>Case study 3: </a:t>
            </a:r>
          </a:p>
          <a:p>
            <a:pPr algn="ctr" eaLnBrk="1" hangingPunct="1">
              <a:defRPr/>
            </a:pPr>
            <a:endParaRPr lang="en-US" sz="4400" b="1" kern="0" dirty="0" smtClean="0">
              <a:solidFill>
                <a:schemeClr val="bg1"/>
              </a:solidFill>
              <a:latin typeface="Meta Offc Pro" panose="020B0504030101020102" pitchFamily="34" charset="0"/>
              <a:ea typeface="+mj-ea"/>
              <a:cs typeface="+mj-cs"/>
            </a:endParaRPr>
          </a:p>
          <a:p>
            <a:pPr algn="ctr">
              <a:defRPr/>
            </a:pPr>
            <a:r>
              <a:rPr lang="en-US" sz="3600" kern="0" dirty="0" smtClean="0">
                <a:solidFill>
                  <a:schemeClr val="bg1"/>
                </a:solidFill>
                <a:latin typeface="Meta Offc Pro" panose="020B0504030101020102" pitchFamily="34" charset="0"/>
                <a:ea typeface="+mj-ea"/>
                <a:cs typeface="+mj-cs"/>
              </a:rPr>
              <a:t>Accelerating Progress to Universal Health Coverage through Implementation of Essential Health Benefits Packages</a:t>
            </a:r>
            <a:endParaRPr lang="en-US" sz="3600" kern="0" dirty="0">
              <a:solidFill>
                <a:schemeClr val="bg1"/>
              </a:solidFill>
              <a:latin typeface="Meta Offc Pro" panose="020B0504030101020102" pitchFamily="34" charset="0"/>
              <a:ea typeface="+mj-ea"/>
              <a:cs typeface="+mj-cs"/>
            </a:endParaRPr>
          </a:p>
          <a:p>
            <a:pPr algn="ctr" eaLnBrk="1" hangingPunct="1">
              <a:defRPr/>
            </a:pPr>
            <a:endParaRPr lang="en-US" sz="2800" kern="0" dirty="0" smtClean="0">
              <a:solidFill>
                <a:schemeClr val="bg1"/>
              </a:solidFill>
              <a:latin typeface="Meta Offc Pro" panose="020B0504030101020102" pitchFamily="34" charset="0"/>
              <a:ea typeface="+mj-ea"/>
              <a:cs typeface="+mj-cs"/>
            </a:endParaRPr>
          </a:p>
          <a:p>
            <a:pPr algn="ctr" eaLnBrk="1" hangingPunct="1">
              <a:defRPr/>
            </a:pPr>
            <a:endParaRPr lang="en-US" sz="2800" kern="0" dirty="0" smtClean="0">
              <a:solidFill>
                <a:schemeClr val="bg1"/>
              </a:solidFill>
              <a:latin typeface="+mj-lt"/>
              <a:ea typeface="+mj-ea"/>
              <a:cs typeface="+mj-cs"/>
            </a:endParaRPr>
          </a:p>
          <a:p>
            <a:pPr algn="ctr">
              <a:defRPr/>
            </a:pPr>
            <a:endParaRPr lang="en-US" sz="2800" kern="0" dirty="0">
              <a:solidFill>
                <a:schemeClr val="bg1"/>
              </a:solidFill>
              <a:latin typeface="+mj-lt"/>
              <a:ea typeface="ＭＳ Ｐゴシック" pitchFamily="34" charset="-128"/>
            </a:endParaRPr>
          </a:p>
          <a:p>
            <a:pPr eaLnBrk="1" hangingPunct="1">
              <a:defRPr/>
            </a:pPr>
            <a:endParaRPr lang="en-US" sz="4400" b="1" kern="0" dirty="0">
              <a:solidFill>
                <a:schemeClr val="bg1"/>
              </a:solidFill>
              <a:latin typeface="+mj-lt"/>
              <a:ea typeface="+mj-ea"/>
              <a:cs typeface="+mj-cs"/>
            </a:endParaRPr>
          </a:p>
        </p:txBody>
      </p:sp>
      <p:sp>
        <p:nvSpPr>
          <p:cNvPr id="3" name="Rectangle 2"/>
          <p:cNvSpPr/>
          <p:nvPr/>
        </p:nvSpPr>
        <p:spPr>
          <a:xfrm>
            <a:off x="609600" y="76200"/>
            <a:ext cx="6400800" cy="144780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xmlns="" val="8391850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871242"/>
            <a:ext cx="5410200" cy="4525963"/>
          </a:xfrm>
        </p:spPr>
        <p:txBody>
          <a:bodyPr>
            <a:normAutofit lnSpcReduction="10000"/>
          </a:bodyPr>
          <a:lstStyle/>
          <a:p>
            <a:pPr marL="342900" indent="-342900">
              <a:lnSpc>
                <a:spcPct val="100000"/>
              </a:lnSpc>
              <a:buClr>
                <a:srgbClr val="0B955E"/>
              </a:buClr>
              <a:buFont typeface="Meta Offc Pro" panose="020B0504030101020102" pitchFamily="34" charset="0"/>
              <a:buChar char="→"/>
            </a:pPr>
            <a:r>
              <a:rPr lang="en-US" dirty="0"/>
              <a:t>I</a:t>
            </a:r>
            <a:r>
              <a:rPr lang="en-US" dirty="0" smtClean="0"/>
              <a:t>n January, </a:t>
            </a:r>
            <a:r>
              <a:rPr lang="en-US" dirty="0"/>
              <a:t>2016, the Ministry of Public Health </a:t>
            </a:r>
            <a:r>
              <a:rPr lang="en-US" dirty="0" smtClean="0"/>
              <a:t>in Lebanon launched </a:t>
            </a:r>
            <a:r>
              <a:rPr lang="en-US" dirty="0"/>
              <a:t>the “Comprehensive Primary Health Care Project, a Step toward Universal Health Coverage”. </a:t>
            </a:r>
            <a:endParaRPr lang="en-US" dirty="0" smtClean="0"/>
          </a:p>
          <a:p>
            <a:pPr marL="342900" indent="-342900">
              <a:lnSpc>
                <a:spcPct val="100000"/>
              </a:lnSpc>
              <a:buClr>
                <a:srgbClr val="0B955E"/>
              </a:buClr>
              <a:buFont typeface="Meta Offc Pro" panose="020B0504030101020102" pitchFamily="34" charset="0"/>
              <a:buChar char="→"/>
            </a:pPr>
            <a:endParaRPr lang="en-US" dirty="0"/>
          </a:p>
          <a:p>
            <a:pPr marL="342900" indent="-342900">
              <a:lnSpc>
                <a:spcPct val="100000"/>
              </a:lnSpc>
              <a:buClr>
                <a:srgbClr val="0B955E"/>
              </a:buClr>
              <a:buFont typeface="Meta Offc Pro" panose="020B0504030101020102" pitchFamily="34" charset="0"/>
              <a:buChar char="→"/>
            </a:pPr>
            <a:r>
              <a:rPr lang="en-US" dirty="0"/>
              <a:t>The project is considered a stepping stone to accelerate progress towards universal health coverage in Lebanon.  </a:t>
            </a:r>
            <a:endParaRPr lang="en-US" dirty="0" smtClean="0"/>
          </a:p>
          <a:p>
            <a:pPr marL="342900" indent="-342900">
              <a:lnSpc>
                <a:spcPct val="100000"/>
              </a:lnSpc>
              <a:buClr>
                <a:srgbClr val="0B955E"/>
              </a:buClr>
              <a:buFont typeface="Meta Offc Pro" panose="020B0504030101020102" pitchFamily="34" charset="0"/>
              <a:buChar char="→"/>
            </a:pPr>
            <a:endParaRPr lang="en-US" dirty="0"/>
          </a:p>
          <a:p>
            <a:pPr marL="342900" indent="-342900">
              <a:lnSpc>
                <a:spcPct val="100000"/>
              </a:lnSpc>
              <a:buClr>
                <a:srgbClr val="0B955E"/>
              </a:buClr>
              <a:buFont typeface="Meta Offc Pro" panose="020B0504030101020102" pitchFamily="34" charset="0"/>
              <a:buChar char="→"/>
            </a:pPr>
            <a:endParaRPr lang="en-US" sz="2000" dirty="0" smtClean="0"/>
          </a:p>
        </p:txBody>
      </p:sp>
      <p:sp>
        <p:nvSpPr>
          <p:cNvPr id="4" name="Slide Number Placeholder 3"/>
          <p:cNvSpPr>
            <a:spLocks noGrp="1"/>
          </p:cNvSpPr>
          <p:nvPr>
            <p:ph type="sldNum" sz="quarter" idx="12"/>
          </p:nvPr>
        </p:nvSpPr>
        <p:spPr/>
        <p:txBody>
          <a:bodyPr/>
          <a:lstStyle/>
          <a:p>
            <a:pPr>
              <a:defRPr/>
            </a:pPr>
            <a:fld id="{E3A019FD-848A-46A1-916B-D58F3FDDC632}" type="slidenum">
              <a:rPr lang="en-US" altLang="en-US" smtClean="0"/>
              <a:pPr>
                <a:defRPr/>
              </a:pPr>
              <a:t>45</a:t>
            </a:fld>
            <a:endParaRPr lang="en-US" altLang="en-US"/>
          </a:p>
        </p:txBody>
      </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0" name="Group 29"/>
          <p:cNvGrpSpPr/>
          <p:nvPr/>
        </p:nvGrpSpPr>
        <p:grpSpPr>
          <a:xfrm>
            <a:off x="0" y="0"/>
            <a:ext cx="9144000" cy="587375"/>
            <a:chOff x="0" y="0"/>
            <a:chExt cx="9144000" cy="587375"/>
          </a:xfrm>
        </p:grpSpPr>
        <p:grpSp>
          <p:nvGrpSpPr>
            <p:cNvPr id="31" name="Group 20"/>
            <p:cNvGrpSpPr>
              <a:grpSpLocks/>
            </p:cNvGrpSpPr>
            <p:nvPr/>
          </p:nvGrpSpPr>
          <p:grpSpPr bwMode="auto">
            <a:xfrm>
              <a:off x="0" y="0"/>
              <a:ext cx="3429000" cy="441325"/>
              <a:chOff x="0" y="0"/>
              <a:chExt cx="3102013" cy="441960"/>
            </a:xfrm>
          </p:grpSpPr>
          <p:sp>
            <p:nvSpPr>
              <p:cNvPr id="40" name="Rectangle 39"/>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1" name="Rectangle 4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2"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3" name="Group 32"/>
            <p:cNvGrpSpPr/>
            <p:nvPr/>
          </p:nvGrpSpPr>
          <p:grpSpPr>
            <a:xfrm>
              <a:off x="0" y="0"/>
              <a:ext cx="3429000" cy="441960"/>
              <a:chOff x="0" y="0"/>
              <a:chExt cx="3429000" cy="441960"/>
            </a:xfrm>
          </p:grpSpPr>
          <p:grpSp>
            <p:nvGrpSpPr>
              <p:cNvPr id="35" name="Group 34"/>
              <p:cNvGrpSpPr/>
              <p:nvPr/>
            </p:nvGrpSpPr>
            <p:grpSpPr>
              <a:xfrm>
                <a:off x="0" y="0"/>
                <a:ext cx="3429000" cy="441960"/>
                <a:chOff x="0" y="0"/>
                <a:chExt cx="3102013" cy="441960"/>
              </a:xfrm>
            </p:grpSpPr>
            <p:sp>
              <p:nvSpPr>
                <p:cNvPr id="38" name="Rectangle 37"/>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6" name="Picture 35"/>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7" name="Picture 36"/>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4" name="Rectangle 33"/>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2" name="Group 41"/>
          <p:cNvGrpSpPr/>
          <p:nvPr/>
        </p:nvGrpSpPr>
        <p:grpSpPr>
          <a:xfrm>
            <a:off x="0" y="0"/>
            <a:ext cx="9144000" cy="587375"/>
            <a:chOff x="0" y="0"/>
            <a:chExt cx="9144000" cy="587375"/>
          </a:xfrm>
        </p:grpSpPr>
        <p:grpSp>
          <p:nvGrpSpPr>
            <p:cNvPr id="43" name="Group 20"/>
            <p:cNvGrpSpPr>
              <a:grpSpLocks/>
            </p:cNvGrpSpPr>
            <p:nvPr/>
          </p:nvGrpSpPr>
          <p:grpSpPr bwMode="auto">
            <a:xfrm>
              <a:off x="0" y="0"/>
              <a:ext cx="3429000" cy="441325"/>
              <a:chOff x="0" y="0"/>
              <a:chExt cx="3102013" cy="441960"/>
            </a:xfrm>
          </p:grpSpPr>
          <p:sp>
            <p:nvSpPr>
              <p:cNvPr id="52" name="Rectangle 5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3" name="Rectangle 5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5" name="Group 44"/>
            <p:cNvGrpSpPr/>
            <p:nvPr/>
          </p:nvGrpSpPr>
          <p:grpSpPr>
            <a:xfrm>
              <a:off x="0" y="0"/>
              <a:ext cx="3429000" cy="441960"/>
              <a:chOff x="0" y="0"/>
              <a:chExt cx="3429000" cy="441960"/>
            </a:xfrm>
          </p:grpSpPr>
          <p:grpSp>
            <p:nvGrpSpPr>
              <p:cNvPr id="47" name="Group 46"/>
              <p:cNvGrpSpPr/>
              <p:nvPr/>
            </p:nvGrpSpPr>
            <p:grpSpPr>
              <a:xfrm>
                <a:off x="0" y="0"/>
                <a:ext cx="3429000" cy="441960"/>
                <a:chOff x="0" y="0"/>
                <a:chExt cx="3102013" cy="441960"/>
              </a:xfrm>
            </p:grpSpPr>
            <p:sp>
              <p:nvSpPr>
                <p:cNvPr id="50" name="Rectangle 4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Rectangle 5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8" name="Picture 4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9" name="Picture 4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6" name="Rectangle 4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4" name="Group 20"/>
          <p:cNvGrpSpPr>
            <a:grpSpLocks/>
          </p:cNvGrpSpPr>
          <p:nvPr/>
        </p:nvGrpSpPr>
        <p:grpSpPr bwMode="auto">
          <a:xfrm>
            <a:off x="0" y="0"/>
            <a:ext cx="3429000" cy="441325"/>
            <a:chOff x="0" y="0"/>
            <a:chExt cx="3102013" cy="441960"/>
          </a:xfrm>
        </p:grpSpPr>
        <p:sp>
          <p:nvSpPr>
            <p:cNvPr id="55" name="Rectangle 5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6" name="Rectangle 5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58"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9"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0" name="TextBox 59"/>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
        <p:nvSpPr>
          <p:cNvPr id="2" name="Title 1"/>
          <p:cNvSpPr>
            <a:spLocks noGrp="1"/>
          </p:cNvSpPr>
          <p:nvPr>
            <p:ph type="title"/>
          </p:nvPr>
        </p:nvSpPr>
        <p:spPr/>
        <p:txBody>
          <a:bodyPr/>
          <a:lstStyle/>
          <a:p>
            <a:r>
              <a:rPr lang="en-US" dirty="0"/>
              <a:t>Leveraging on the UHC agenda</a:t>
            </a:r>
          </a:p>
        </p:txBody>
      </p:sp>
    </p:spTree>
    <p:extLst>
      <p:ext uri="{BB962C8B-B14F-4D97-AF65-F5344CB8AC3E}">
        <p14:creationId xmlns:p14="http://schemas.microsoft.com/office/powerpoint/2010/main" xmlns="" val="40588680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8874" y="871242"/>
            <a:ext cx="5410200" cy="5681958"/>
          </a:xfrm>
        </p:spPr>
        <p:txBody>
          <a:bodyPr>
            <a:noAutofit/>
          </a:bodyPr>
          <a:lstStyle/>
          <a:p>
            <a:pPr marL="342900" indent="-342900">
              <a:lnSpc>
                <a:spcPct val="100000"/>
              </a:lnSpc>
              <a:buClr>
                <a:srgbClr val="0B955E"/>
              </a:buClr>
              <a:buFont typeface="Meta Offc Pro" panose="020B0504030101020102" pitchFamily="34" charset="0"/>
              <a:buChar char="→"/>
            </a:pPr>
            <a:r>
              <a:rPr lang="en-US" sz="2000" dirty="0"/>
              <a:t>One of the key requirements for successful UHC programs is the design and </a:t>
            </a:r>
            <a:r>
              <a:rPr lang="en-US" sz="2000" b="1" dirty="0"/>
              <a:t>implementation</a:t>
            </a:r>
            <a:r>
              <a:rPr lang="en-US" sz="2000" dirty="0"/>
              <a:t> of </a:t>
            </a:r>
            <a:r>
              <a:rPr lang="en-US" sz="2000" dirty="0" smtClean="0"/>
              <a:t>Essential </a:t>
            </a:r>
            <a:r>
              <a:rPr lang="en-US" sz="2000" dirty="0"/>
              <a:t>H</a:t>
            </a:r>
            <a:r>
              <a:rPr lang="en-US" sz="2000" dirty="0" smtClean="0"/>
              <a:t>ealth </a:t>
            </a:r>
            <a:r>
              <a:rPr lang="en-US" sz="2000" dirty="0"/>
              <a:t>B</a:t>
            </a:r>
            <a:r>
              <a:rPr lang="en-US" sz="2000" dirty="0" smtClean="0"/>
              <a:t>enefits </a:t>
            </a:r>
            <a:r>
              <a:rPr lang="en-US" sz="2000" dirty="0"/>
              <a:t>P</a:t>
            </a:r>
            <a:r>
              <a:rPr lang="en-US" sz="2000" dirty="0" smtClean="0"/>
              <a:t>ackages </a:t>
            </a:r>
            <a:r>
              <a:rPr lang="en-US" sz="2000" dirty="0"/>
              <a:t>(</a:t>
            </a:r>
            <a:r>
              <a:rPr lang="en-US" sz="2000" dirty="0" smtClean="0"/>
              <a:t>EHPs). </a:t>
            </a:r>
          </a:p>
          <a:p>
            <a:pPr marL="342900" indent="-342900">
              <a:lnSpc>
                <a:spcPct val="100000"/>
              </a:lnSpc>
              <a:buClr>
                <a:srgbClr val="0B955E"/>
              </a:buClr>
              <a:buFont typeface="Meta Offc Pro" panose="020B0504030101020102" pitchFamily="34" charset="0"/>
              <a:buChar char="→"/>
            </a:pPr>
            <a:endParaRPr lang="en-US" sz="2000" dirty="0"/>
          </a:p>
          <a:p>
            <a:pPr marL="342900" indent="-342900">
              <a:lnSpc>
                <a:spcPct val="100000"/>
              </a:lnSpc>
              <a:buClr>
                <a:srgbClr val="0B955E"/>
              </a:buClr>
              <a:buFont typeface="Meta Offc Pro" panose="020B0504030101020102" pitchFamily="34" charset="0"/>
              <a:buChar char="→"/>
            </a:pPr>
            <a:r>
              <a:rPr lang="en-US" sz="2000" dirty="0" smtClean="0"/>
              <a:t>EHP </a:t>
            </a:r>
            <a:r>
              <a:rPr lang="en-US" sz="2000" dirty="0"/>
              <a:t>is defined as a set of essential health services that population have access </a:t>
            </a:r>
            <a:r>
              <a:rPr lang="en-US" sz="2000" dirty="0" smtClean="0"/>
              <a:t>to.</a:t>
            </a:r>
          </a:p>
          <a:p>
            <a:pPr marL="342900" indent="-342900">
              <a:lnSpc>
                <a:spcPct val="100000"/>
              </a:lnSpc>
              <a:buClr>
                <a:srgbClr val="0B955E"/>
              </a:buClr>
              <a:buFont typeface="Meta Offc Pro" panose="020B0504030101020102" pitchFamily="34" charset="0"/>
              <a:buChar char="→"/>
            </a:pPr>
            <a:endParaRPr lang="en-US" sz="2000" dirty="0"/>
          </a:p>
          <a:p>
            <a:pPr marL="342900" indent="-342900">
              <a:lnSpc>
                <a:spcPct val="100000"/>
              </a:lnSpc>
              <a:buClr>
                <a:srgbClr val="0B955E"/>
              </a:buClr>
              <a:buFont typeface="Meta Offc Pro" panose="020B0504030101020102" pitchFamily="34" charset="0"/>
              <a:buChar char="→"/>
            </a:pPr>
            <a:r>
              <a:rPr lang="en-US" sz="2000" dirty="0"/>
              <a:t>A basket of six </a:t>
            </a:r>
            <a:r>
              <a:rPr lang="en-US" sz="2000" dirty="0" smtClean="0"/>
              <a:t>EHPs has </a:t>
            </a:r>
            <a:r>
              <a:rPr lang="en-US" sz="2000" dirty="0"/>
              <a:t>been </a:t>
            </a:r>
            <a:r>
              <a:rPr lang="en-US" sz="2000" dirty="0" smtClean="0"/>
              <a:t>designed to be </a:t>
            </a:r>
            <a:r>
              <a:rPr lang="en-US" sz="2000" dirty="0"/>
              <a:t>provided for free to 150,000 citizens of limited incomes through 75 primary healthcare centers selected according to the geographical location of the targeted </a:t>
            </a:r>
            <a:r>
              <a:rPr lang="en-US" sz="2000" dirty="0" smtClean="0"/>
              <a:t>groups </a:t>
            </a:r>
            <a:endParaRPr lang="en-US" sz="2000" dirty="0"/>
          </a:p>
          <a:p>
            <a:pPr marL="342900" indent="-342900">
              <a:lnSpc>
                <a:spcPct val="100000"/>
              </a:lnSpc>
              <a:buClr>
                <a:srgbClr val="0B955E"/>
              </a:buClr>
              <a:buFont typeface="Meta Offc Pro" panose="020B0504030101020102" pitchFamily="34" charset="0"/>
              <a:buChar char="→"/>
            </a:pPr>
            <a:endParaRPr lang="en-US" sz="2000" dirty="0"/>
          </a:p>
          <a:p>
            <a:pPr marL="342900" indent="-342900">
              <a:lnSpc>
                <a:spcPct val="100000"/>
              </a:lnSpc>
              <a:buClr>
                <a:srgbClr val="0B955E"/>
              </a:buClr>
              <a:buFont typeface="Meta Offc Pro" panose="020B0504030101020102" pitchFamily="34" charset="0"/>
              <a:buChar char="→"/>
            </a:pPr>
            <a:r>
              <a:rPr lang="en-US" sz="2000" dirty="0" smtClean="0"/>
              <a:t>MOPH needs research evidence </a:t>
            </a:r>
            <a:r>
              <a:rPr lang="en-US" sz="2000" dirty="0"/>
              <a:t>on </a:t>
            </a:r>
            <a:r>
              <a:rPr lang="en-US" sz="2000" dirty="0" smtClean="0"/>
              <a:t>the factors that are </a:t>
            </a:r>
            <a:r>
              <a:rPr lang="en-US" sz="2000" dirty="0"/>
              <a:t>critical to the </a:t>
            </a:r>
            <a:r>
              <a:rPr lang="en-US" sz="2000" dirty="0" smtClean="0"/>
              <a:t>successful implementation of </a:t>
            </a:r>
            <a:r>
              <a:rPr lang="en-US" sz="2000" dirty="0"/>
              <a:t>EHPs </a:t>
            </a:r>
            <a:r>
              <a:rPr lang="en-US" sz="2000" dirty="0" smtClean="0"/>
              <a:t>within PHC.</a:t>
            </a:r>
            <a:endParaRPr lang="en-US" sz="2000" dirty="0"/>
          </a:p>
        </p:txBody>
      </p:sp>
      <p:sp>
        <p:nvSpPr>
          <p:cNvPr id="4" name="Slide Number Placeholder 3"/>
          <p:cNvSpPr>
            <a:spLocks noGrp="1"/>
          </p:cNvSpPr>
          <p:nvPr>
            <p:ph type="sldNum" sz="quarter" idx="12"/>
          </p:nvPr>
        </p:nvSpPr>
        <p:spPr/>
        <p:txBody>
          <a:bodyPr/>
          <a:lstStyle/>
          <a:p>
            <a:pPr>
              <a:defRPr/>
            </a:pPr>
            <a:fld id="{E3A019FD-848A-46A1-916B-D58F3FDDC632}" type="slidenum">
              <a:rPr lang="en-US" altLang="en-US" smtClean="0"/>
              <a:pPr>
                <a:defRPr/>
              </a:pPr>
              <a:t>46</a:t>
            </a:fld>
            <a:endParaRPr lang="en-US" altLang="en-US"/>
          </a:p>
        </p:txBody>
      </p:sp>
      <p:sp>
        <p:nvSpPr>
          <p:cNvPr id="18" name="Title 1"/>
          <p:cNvSpPr>
            <a:spLocks noGrp="1"/>
          </p:cNvSpPr>
          <p:nvPr>
            <p:ph type="title"/>
          </p:nvPr>
        </p:nvSpPr>
        <p:spPr>
          <a:xfrm>
            <a:off x="533401" y="871242"/>
            <a:ext cx="2775474" cy="1143000"/>
          </a:xfrm>
        </p:spPr>
        <p:txBody>
          <a:bodyPr>
            <a:noAutofit/>
          </a:bodyPr>
          <a:lstStyle/>
          <a:p>
            <a:r>
              <a:rPr lang="en-US" sz="3600" dirty="0" smtClean="0"/>
              <a:t>Determinants of Universal Health Coverage</a:t>
            </a:r>
            <a:endParaRPr lang="en-US" sz="3600" dirty="0"/>
          </a:p>
        </p:txBody>
      </p:sp>
      <p:grpSp>
        <p:nvGrpSpPr>
          <p:cNvPr id="17" name="Group 16"/>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9" name="Rectangle 2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0" name="Group 29"/>
          <p:cNvGrpSpPr/>
          <p:nvPr/>
        </p:nvGrpSpPr>
        <p:grpSpPr>
          <a:xfrm>
            <a:off x="0" y="0"/>
            <a:ext cx="9144000" cy="587375"/>
            <a:chOff x="0" y="0"/>
            <a:chExt cx="9144000" cy="587375"/>
          </a:xfrm>
        </p:grpSpPr>
        <p:grpSp>
          <p:nvGrpSpPr>
            <p:cNvPr id="31" name="Group 20"/>
            <p:cNvGrpSpPr>
              <a:grpSpLocks/>
            </p:cNvGrpSpPr>
            <p:nvPr/>
          </p:nvGrpSpPr>
          <p:grpSpPr bwMode="auto">
            <a:xfrm>
              <a:off x="0" y="0"/>
              <a:ext cx="3429000" cy="441325"/>
              <a:chOff x="0" y="0"/>
              <a:chExt cx="3102013" cy="441960"/>
            </a:xfrm>
          </p:grpSpPr>
          <p:sp>
            <p:nvSpPr>
              <p:cNvPr id="40" name="Rectangle 39"/>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1" name="Rectangle 4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2"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3" name="Group 32"/>
            <p:cNvGrpSpPr/>
            <p:nvPr/>
          </p:nvGrpSpPr>
          <p:grpSpPr>
            <a:xfrm>
              <a:off x="0" y="0"/>
              <a:ext cx="3429000" cy="441960"/>
              <a:chOff x="0" y="0"/>
              <a:chExt cx="3429000" cy="441960"/>
            </a:xfrm>
          </p:grpSpPr>
          <p:grpSp>
            <p:nvGrpSpPr>
              <p:cNvPr id="35" name="Group 34"/>
              <p:cNvGrpSpPr/>
              <p:nvPr/>
            </p:nvGrpSpPr>
            <p:grpSpPr>
              <a:xfrm>
                <a:off x="0" y="0"/>
                <a:ext cx="3429000" cy="441960"/>
                <a:chOff x="0" y="0"/>
                <a:chExt cx="3102013" cy="441960"/>
              </a:xfrm>
            </p:grpSpPr>
            <p:sp>
              <p:nvSpPr>
                <p:cNvPr id="38" name="Rectangle 37"/>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Rectangle 38"/>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6" name="Picture 35"/>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7" name="Picture 36"/>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4" name="Rectangle 33"/>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2" name="Group 41"/>
          <p:cNvGrpSpPr/>
          <p:nvPr/>
        </p:nvGrpSpPr>
        <p:grpSpPr>
          <a:xfrm>
            <a:off x="0" y="0"/>
            <a:ext cx="9144000" cy="587375"/>
            <a:chOff x="0" y="0"/>
            <a:chExt cx="9144000" cy="587375"/>
          </a:xfrm>
        </p:grpSpPr>
        <p:grpSp>
          <p:nvGrpSpPr>
            <p:cNvPr id="43" name="Group 20"/>
            <p:cNvGrpSpPr>
              <a:grpSpLocks/>
            </p:cNvGrpSpPr>
            <p:nvPr/>
          </p:nvGrpSpPr>
          <p:grpSpPr bwMode="auto">
            <a:xfrm>
              <a:off x="0" y="0"/>
              <a:ext cx="3429000" cy="441325"/>
              <a:chOff x="0" y="0"/>
              <a:chExt cx="3102013" cy="441960"/>
            </a:xfrm>
          </p:grpSpPr>
          <p:sp>
            <p:nvSpPr>
              <p:cNvPr id="52" name="Rectangle 5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3" name="Rectangle 5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5" name="Group 44"/>
            <p:cNvGrpSpPr/>
            <p:nvPr/>
          </p:nvGrpSpPr>
          <p:grpSpPr>
            <a:xfrm>
              <a:off x="0" y="0"/>
              <a:ext cx="3429000" cy="441960"/>
              <a:chOff x="0" y="0"/>
              <a:chExt cx="3429000" cy="441960"/>
            </a:xfrm>
          </p:grpSpPr>
          <p:grpSp>
            <p:nvGrpSpPr>
              <p:cNvPr id="47" name="Group 46"/>
              <p:cNvGrpSpPr/>
              <p:nvPr/>
            </p:nvGrpSpPr>
            <p:grpSpPr>
              <a:xfrm>
                <a:off x="0" y="0"/>
                <a:ext cx="3429000" cy="441960"/>
                <a:chOff x="0" y="0"/>
                <a:chExt cx="3102013" cy="441960"/>
              </a:xfrm>
            </p:grpSpPr>
            <p:sp>
              <p:nvSpPr>
                <p:cNvPr id="50" name="Rectangle 4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Rectangle 5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8" name="Picture 4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9" name="Picture 4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6" name="Rectangle 4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4" name="Group 20"/>
          <p:cNvGrpSpPr>
            <a:grpSpLocks/>
          </p:cNvGrpSpPr>
          <p:nvPr/>
        </p:nvGrpSpPr>
        <p:grpSpPr bwMode="auto">
          <a:xfrm>
            <a:off x="0" y="0"/>
            <a:ext cx="3429000" cy="441325"/>
            <a:chOff x="0" y="0"/>
            <a:chExt cx="3102013" cy="441960"/>
          </a:xfrm>
        </p:grpSpPr>
        <p:sp>
          <p:nvSpPr>
            <p:cNvPr id="55" name="Rectangle 5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6" name="Rectangle 5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58"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9"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0" name="TextBox 59"/>
          <p:cNvSpPr txBox="1"/>
          <p:nvPr/>
        </p:nvSpPr>
        <p:spPr>
          <a:xfrm>
            <a:off x="973138" y="0"/>
            <a:ext cx="1143000" cy="400110"/>
          </a:xfrm>
          <a:prstGeom prst="rect">
            <a:avLst/>
          </a:prstGeom>
          <a:noFill/>
        </p:spPr>
        <p:txBody>
          <a:bodyPr wrap="square" rtlCol="0">
            <a:spAutoFit/>
          </a:bodyPr>
          <a:lstStyle/>
          <a:p>
            <a:r>
              <a:rPr lang="en-US" sz="2000" dirty="0" smtClean="0">
                <a:solidFill>
                  <a:schemeClr val="bg1"/>
                </a:solidFill>
              </a:rPr>
              <a:t>SPARK</a:t>
            </a:r>
            <a:endParaRPr lang="en-US" sz="2000" dirty="0">
              <a:solidFill>
                <a:schemeClr val="bg1"/>
              </a:solidFill>
            </a:endParaRPr>
          </a:p>
        </p:txBody>
      </p:sp>
    </p:spTree>
    <p:extLst>
      <p:ext uri="{BB962C8B-B14F-4D97-AF65-F5344CB8AC3E}">
        <p14:creationId xmlns:p14="http://schemas.microsoft.com/office/powerpoint/2010/main" xmlns="" val="60029278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Synthesis</a:t>
            </a:r>
            <a:endParaRPr lang="en-US" dirty="0"/>
          </a:p>
        </p:txBody>
      </p:sp>
      <p:sp>
        <p:nvSpPr>
          <p:cNvPr id="3" name="Content Placeholder 2"/>
          <p:cNvSpPr>
            <a:spLocks noGrp="1"/>
          </p:cNvSpPr>
          <p:nvPr>
            <p:ph idx="1"/>
          </p:nvPr>
        </p:nvSpPr>
        <p:spPr/>
        <p:txBody>
          <a:bodyPr>
            <a:normAutofit lnSpcReduction="10000"/>
          </a:bodyPr>
          <a:lstStyle/>
          <a:p>
            <a:pPr marL="342900" indent="-342900">
              <a:lnSpc>
                <a:spcPct val="120000"/>
              </a:lnSpc>
              <a:buClr>
                <a:srgbClr val="0B955E"/>
              </a:buClr>
              <a:buFont typeface="Meta Offc Pro" panose="020B0504030101020102" pitchFamily="34" charset="0"/>
              <a:buChar char="→"/>
            </a:pPr>
            <a:r>
              <a:rPr lang="en-US" sz="2000" dirty="0" smtClean="0"/>
              <a:t>A search of the literature revealed a lack of systematic reviews addressing this priority.</a:t>
            </a:r>
          </a:p>
          <a:p>
            <a:pPr marL="342900" indent="-342900">
              <a:lnSpc>
                <a:spcPct val="120000"/>
              </a:lnSpc>
              <a:buClr>
                <a:srgbClr val="0B955E"/>
              </a:buClr>
              <a:buFont typeface="Meta Offc Pro" panose="020B0504030101020102" pitchFamily="34" charset="0"/>
              <a:buChar char="→"/>
            </a:pPr>
            <a:endParaRPr lang="en-US" sz="2000" dirty="0" smtClean="0"/>
          </a:p>
          <a:p>
            <a:pPr marL="342900" indent="-342900">
              <a:lnSpc>
                <a:spcPct val="120000"/>
              </a:lnSpc>
              <a:buClr>
                <a:srgbClr val="0B955E"/>
              </a:buClr>
              <a:buFont typeface="Meta Offc Pro" panose="020B0504030101020102" pitchFamily="34" charset="0"/>
              <a:buChar char="→"/>
            </a:pPr>
            <a:r>
              <a:rPr lang="en-US" sz="2000" dirty="0" smtClean="0"/>
              <a:t>Accordingly, we conducted a systematic review of factors critical to the implementation, uptake and sustainability of health benefits package in low- and middle-income countries </a:t>
            </a:r>
          </a:p>
          <a:p>
            <a:pPr marL="342900" indent="-342900">
              <a:lnSpc>
                <a:spcPct val="120000"/>
              </a:lnSpc>
              <a:buClr>
                <a:srgbClr val="0B955E"/>
              </a:buClr>
              <a:buFont typeface="Meta Offc Pro" panose="020B0504030101020102" pitchFamily="34" charset="0"/>
              <a:buChar char="→"/>
            </a:pPr>
            <a:endParaRPr lang="en-US" sz="2000" dirty="0"/>
          </a:p>
          <a:p>
            <a:pPr marL="342900" indent="-342900">
              <a:lnSpc>
                <a:spcPct val="120000"/>
              </a:lnSpc>
              <a:buClr>
                <a:srgbClr val="0B955E"/>
              </a:buClr>
              <a:buFont typeface="Meta Offc Pro" panose="020B0504030101020102" pitchFamily="34" charset="0"/>
              <a:buChar char="→"/>
            </a:pPr>
            <a:r>
              <a:rPr lang="en-US" sz="2000" dirty="0" smtClean="0"/>
              <a:t>Factors </a:t>
            </a:r>
            <a:r>
              <a:rPr lang="en-US" sz="2000" dirty="0"/>
              <a:t>critical to </a:t>
            </a:r>
            <a:r>
              <a:rPr lang="en-US" sz="2000" dirty="0" smtClean="0"/>
              <a:t>implementation are presented at the governance, financial, and delivery arrangement levels of the health systems</a:t>
            </a:r>
          </a:p>
        </p:txBody>
      </p:sp>
      <p:grpSp>
        <p:nvGrpSpPr>
          <p:cNvPr id="4" name="Group 20">
            <a:extLst>
              <a:ext uri="{FF2B5EF4-FFF2-40B4-BE49-F238E27FC236}">
                <a16:creationId xmlns="" xmlns:a16="http://schemas.microsoft.com/office/drawing/2014/main" id="{B9CD351F-F993-4855-AA15-CA18AA769842}"/>
              </a:ext>
            </a:extLst>
          </p:cNvPr>
          <p:cNvGrpSpPr>
            <a:grpSpLocks/>
          </p:cNvGrpSpPr>
          <p:nvPr/>
        </p:nvGrpSpPr>
        <p:grpSpPr bwMode="auto">
          <a:xfrm>
            <a:off x="0" y="0"/>
            <a:ext cx="3429000" cy="441325"/>
            <a:chOff x="0" y="0"/>
            <a:chExt cx="3102013" cy="441960"/>
          </a:xfrm>
        </p:grpSpPr>
        <p:sp>
          <p:nvSpPr>
            <p:cNvPr id="5" name="Rectangle 4">
              <a:extLst>
                <a:ext uri="{FF2B5EF4-FFF2-40B4-BE49-F238E27FC236}">
                  <a16:creationId xmlns="" xmlns:a16="http://schemas.microsoft.com/office/drawing/2014/main" id="{F838361D-C8A5-44C9-9827-D286CDED0927}"/>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5">
              <a:extLst>
                <a:ext uri="{FF2B5EF4-FFF2-40B4-BE49-F238E27FC236}">
                  <a16:creationId xmlns="" xmlns:a16="http://schemas.microsoft.com/office/drawing/2014/main" id="{44173F37-C643-4B72-B111-1CAC619389DA}"/>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7" name="Picture 23">
            <a:extLst>
              <a:ext uri="{FF2B5EF4-FFF2-40B4-BE49-F238E27FC236}">
                <a16:creationId xmlns="" xmlns:a16="http://schemas.microsoft.com/office/drawing/2014/main" id="{F462DAD9-5A89-4497-9496-19A899525AC5}"/>
              </a:ext>
            </a:extLst>
          </p:cNvPr>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4">
            <a:extLst>
              <a:ext uri="{FF2B5EF4-FFF2-40B4-BE49-F238E27FC236}">
                <a16:creationId xmlns="" xmlns:a16="http://schemas.microsoft.com/office/drawing/2014/main" id="{493C7E64-DC9C-4E51-8B53-63B874398550}"/>
              </a:ext>
            </a:extLst>
          </p:cNvPr>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a:extLst>
              <a:ext uri="{FF2B5EF4-FFF2-40B4-BE49-F238E27FC236}">
                <a16:creationId xmlns="" xmlns:a16="http://schemas.microsoft.com/office/drawing/2014/main" id="{D86FEFAB-A6A6-4D71-B0A3-0BD956D1FDB7}"/>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Tree>
    <p:extLst>
      <p:ext uri="{BB962C8B-B14F-4D97-AF65-F5344CB8AC3E}">
        <p14:creationId xmlns:p14="http://schemas.microsoft.com/office/powerpoint/2010/main" xmlns="" val="4520475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xmlns="" val="1052024580"/>
              </p:ext>
            </p:extLst>
          </p:nvPr>
        </p:nvGraphicFramePr>
        <p:xfrm>
          <a:off x="228600" y="-135452"/>
          <a:ext cx="8839200" cy="693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6D3753B1-C941-46BB-807C-9776E38A4C1A}" type="slidenum">
              <a:rPr lang="en-US" smtClean="0">
                <a:solidFill>
                  <a:srgbClr val="000000"/>
                </a:solidFill>
              </a:rPr>
              <a:pPr>
                <a:defRPr/>
              </a:pPr>
              <a:t>48</a:t>
            </a:fld>
            <a:endParaRPr lang="en-US" dirty="0">
              <a:solidFill>
                <a:srgbClr val="000000"/>
              </a:solidFill>
            </a:endParaRPr>
          </a:p>
        </p:txBody>
      </p:sp>
      <p:sp>
        <p:nvSpPr>
          <p:cNvPr id="2" name="Rectangle 1"/>
          <p:cNvSpPr/>
          <p:nvPr/>
        </p:nvSpPr>
        <p:spPr>
          <a:xfrm>
            <a:off x="228600" y="6477000"/>
            <a:ext cx="8610600" cy="584775"/>
          </a:xfrm>
          <a:prstGeom prst="rect">
            <a:avLst/>
          </a:prstGeom>
        </p:spPr>
        <p:txBody>
          <a:bodyPr wrap="square">
            <a:spAutoFit/>
          </a:bodyPr>
          <a:lstStyle/>
          <a:p>
            <a:r>
              <a:rPr lang="en-US" sz="1050" i="1" dirty="0"/>
              <a:t>El-Jardali, F., Fadlallah, R., Daouk, A., Rizk, R., Hemadi, N., El Kebbi, O., Farha</a:t>
            </a:r>
            <a:r>
              <a:rPr lang="en-US" sz="1050" i="1" baseline="30000" dirty="0"/>
              <a:t>, </a:t>
            </a:r>
            <a:r>
              <a:rPr lang="en-US" sz="1050" i="1" dirty="0"/>
              <a:t>A.,  Akl</a:t>
            </a:r>
            <a:r>
              <a:rPr lang="en-US" sz="1050" i="1" baseline="30000" dirty="0"/>
              <a:t>, </a:t>
            </a:r>
            <a:r>
              <a:rPr lang="en-US" sz="1050" i="1" dirty="0"/>
              <a:t>E. (2016). Barriers and Facilitators to Implementation of Essential Health Benefits Package in Low-income and Middle-income Countries:  A Systematic Review. </a:t>
            </a:r>
            <a:r>
              <a:rPr lang="en-US" sz="1050" i="1" dirty="0" smtClean="0"/>
              <a:t> (</a:t>
            </a:r>
            <a:r>
              <a:rPr lang="en-US" sz="1050" i="1" dirty="0"/>
              <a:t>under review)</a:t>
            </a:r>
          </a:p>
          <a:p>
            <a:r>
              <a:rPr lang="en-US" sz="1100" dirty="0"/>
              <a:t> </a:t>
            </a:r>
          </a:p>
        </p:txBody>
      </p:sp>
      <p:sp>
        <p:nvSpPr>
          <p:cNvPr id="6" name="TextBox 5"/>
          <p:cNvSpPr txBox="1"/>
          <p:nvPr/>
        </p:nvSpPr>
        <p:spPr>
          <a:xfrm>
            <a:off x="-1" y="0"/>
            <a:ext cx="9144001" cy="533401"/>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xmlns="" val="7539620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Translation</a:t>
            </a:r>
            <a:br>
              <a:rPr lang="en-US" dirty="0" smtClean="0"/>
            </a:br>
            <a:endParaRPr lang="en-US" dirty="0"/>
          </a:p>
        </p:txBody>
      </p:sp>
      <p:sp>
        <p:nvSpPr>
          <p:cNvPr id="3" name="Content Placeholder 2"/>
          <p:cNvSpPr>
            <a:spLocks noGrp="1"/>
          </p:cNvSpPr>
          <p:nvPr>
            <p:ph idx="1"/>
          </p:nvPr>
        </p:nvSpPr>
        <p:spPr/>
        <p:txBody>
          <a:bodyPr>
            <a:noAutofit/>
          </a:bodyPr>
          <a:lstStyle/>
          <a:p>
            <a:pPr marL="342900" indent="-342900">
              <a:lnSpc>
                <a:spcPct val="120000"/>
              </a:lnSpc>
              <a:buClr>
                <a:srgbClr val="0B955E"/>
              </a:buClr>
              <a:buFont typeface="Meta Offc Pro" panose="020B0504030101020102" pitchFamily="34" charset="0"/>
              <a:buChar char="→"/>
            </a:pPr>
            <a:r>
              <a:rPr lang="en-US" sz="2000" dirty="0"/>
              <a:t>A Guidance Document has been prepared to provide guidance to policymakers and stakeholders on how to implement essential health benefits package </a:t>
            </a:r>
            <a:r>
              <a:rPr lang="en-US" sz="2000" dirty="0" smtClean="0"/>
              <a:t>within primary </a:t>
            </a:r>
            <a:r>
              <a:rPr lang="en-US" sz="2000" dirty="0"/>
              <a:t>care.</a:t>
            </a:r>
          </a:p>
          <a:p>
            <a:pPr marL="342900" indent="-342900">
              <a:lnSpc>
                <a:spcPct val="120000"/>
              </a:lnSpc>
              <a:buClr>
                <a:srgbClr val="0B955E"/>
              </a:buClr>
              <a:buFont typeface="Meta Offc Pro" panose="020B0504030101020102" pitchFamily="34" charset="0"/>
              <a:buChar char="→"/>
            </a:pPr>
            <a:endParaRPr lang="en-US" sz="2000" dirty="0"/>
          </a:p>
          <a:p>
            <a:pPr marL="342900" indent="-342900">
              <a:lnSpc>
                <a:spcPct val="120000"/>
              </a:lnSpc>
              <a:buClr>
                <a:srgbClr val="0B955E"/>
              </a:buClr>
              <a:buFont typeface="Meta Offc Pro" panose="020B0504030101020102" pitchFamily="34" charset="0"/>
              <a:buChar char="→"/>
            </a:pPr>
            <a:r>
              <a:rPr lang="en-US" sz="2000" dirty="0" smtClean="0"/>
              <a:t>The Guidance </a:t>
            </a:r>
            <a:r>
              <a:rPr lang="en-US" sz="2000" dirty="0"/>
              <a:t>Document </a:t>
            </a:r>
            <a:r>
              <a:rPr lang="en-US" sz="2000" dirty="0" smtClean="0"/>
              <a:t>combined global </a:t>
            </a:r>
            <a:r>
              <a:rPr lang="en-US" sz="2000" dirty="0"/>
              <a:t>research evidence and best practices to inform the implementation process as well as provides implications to local contexts at the governance, financial and delivery arrangement level of the health system.</a:t>
            </a:r>
          </a:p>
          <a:p>
            <a:pPr marL="342900" indent="-342900">
              <a:lnSpc>
                <a:spcPct val="120000"/>
              </a:lnSpc>
              <a:buClr>
                <a:srgbClr val="0B955E"/>
              </a:buClr>
              <a:buFont typeface="Meta Offc Pro" panose="020B0504030101020102" pitchFamily="34" charset="0"/>
              <a:buChar char="→"/>
            </a:pPr>
            <a:endParaRPr lang="en-US" sz="2000" dirty="0"/>
          </a:p>
          <a:p>
            <a:pPr marL="342900" indent="-342900">
              <a:lnSpc>
                <a:spcPct val="120000"/>
              </a:lnSpc>
              <a:buClr>
                <a:srgbClr val="0B955E"/>
              </a:buClr>
              <a:buFont typeface="Meta Offc Pro" panose="020B0504030101020102" pitchFamily="34" charset="0"/>
              <a:buChar char="→"/>
            </a:pPr>
            <a:r>
              <a:rPr lang="en-US" sz="2000" dirty="0"/>
              <a:t>The Guidance Document </a:t>
            </a:r>
            <a:r>
              <a:rPr lang="en-US" sz="2000" dirty="0" smtClean="0"/>
              <a:t>to help guide </a:t>
            </a:r>
            <a:r>
              <a:rPr lang="en-US" sz="2000" dirty="0"/>
              <a:t>the implementation process in Lebanon.</a:t>
            </a:r>
          </a:p>
        </p:txBody>
      </p:sp>
      <p:pic>
        <p:nvPicPr>
          <p:cNvPr id="5" name="Picture 4"/>
          <p:cNvPicPr>
            <a:picLocks noChangeAspect="1"/>
          </p:cNvPicPr>
          <p:nvPr/>
        </p:nvPicPr>
        <p:blipFill>
          <a:blip r:embed="rId3"/>
          <a:stretch>
            <a:fillRect/>
          </a:stretch>
        </p:blipFill>
        <p:spPr>
          <a:xfrm>
            <a:off x="762000" y="2819400"/>
            <a:ext cx="2111410" cy="2959379"/>
          </a:xfrm>
          <a:prstGeom prst="rect">
            <a:avLst/>
          </a:prstGeom>
        </p:spPr>
      </p:pic>
      <p:grpSp>
        <p:nvGrpSpPr>
          <p:cNvPr id="6" name="Group 20">
            <a:extLst>
              <a:ext uri="{FF2B5EF4-FFF2-40B4-BE49-F238E27FC236}">
                <a16:creationId xmlns="" xmlns:a16="http://schemas.microsoft.com/office/drawing/2014/main" id="{B9CD351F-F993-4855-AA15-CA18AA769842}"/>
              </a:ext>
            </a:extLst>
          </p:cNvPr>
          <p:cNvGrpSpPr>
            <a:grpSpLocks/>
          </p:cNvGrpSpPr>
          <p:nvPr/>
        </p:nvGrpSpPr>
        <p:grpSpPr bwMode="auto">
          <a:xfrm>
            <a:off x="0" y="0"/>
            <a:ext cx="3429000" cy="441325"/>
            <a:chOff x="0" y="0"/>
            <a:chExt cx="3102013" cy="441960"/>
          </a:xfrm>
        </p:grpSpPr>
        <p:sp>
          <p:nvSpPr>
            <p:cNvPr id="7" name="Rectangle 6">
              <a:extLst>
                <a:ext uri="{FF2B5EF4-FFF2-40B4-BE49-F238E27FC236}">
                  <a16:creationId xmlns="" xmlns:a16="http://schemas.microsoft.com/office/drawing/2014/main" id="{F838361D-C8A5-44C9-9827-D286CDED0927}"/>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 name="Rectangle 7">
              <a:extLst>
                <a:ext uri="{FF2B5EF4-FFF2-40B4-BE49-F238E27FC236}">
                  <a16:creationId xmlns="" xmlns:a16="http://schemas.microsoft.com/office/drawing/2014/main" id="{44173F37-C643-4B72-B111-1CAC619389DA}"/>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9" name="Picture 23">
            <a:extLst>
              <a:ext uri="{FF2B5EF4-FFF2-40B4-BE49-F238E27FC236}">
                <a16:creationId xmlns="" xmlns:a16="http://schemas.microsoft.com/office/drawing/2014/main" id="{F462DAD9-5A89-4497-9496-19A899525AC5}"/>
              </a:ext>
            </a:extLst>
          </p:cNvPr>
          <p:cNvPicPr>
            <a:picLocks noChangeAspect="1"/>
          </p:cNvPicPr>
          <p:nvPr/>
        </p:nvPicPr>
        <p:blipFill>
          <a:blip r:embed="rId4"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4">
            <a:extLst>
              <a:ext uri="{FF2B5EF4-FFF2-40B4-BE49-F238E27FC236}">
                <a16:creationId xmlns="" xmlns:a16="http://schemas.microsoft.com/office/drawing/2014/main" id="{493C7E64-DC9C-4E51-8B53-63B874398550}"/>
              </a:ext>
            </a:extLst>
          </p:cNvPr>
          <p:cNvPicPr>
            <a:picLocks noChangeAspect="1"/>
          </p:cNvPicPr>
          <p:nvPr/>
        </p:nvPicPr>
        <p:blipFill>
          <a:blip r:embed="rId5">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a:extLst>
              <a:ext uri="{FF2B5EF4-FFF2-40B4-BE49-F238E27FC236}">
                <a16:creationId xmlns="" xmlns:a16="http://schemas.microsoft.com/office/drawing/2014/main" id="{D86FEFAB-A6A6-4D71-B0A3-0BD956D1FDB7}"/>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Tree>
    <p:extLst>
      <p:ext uri="{BB962C8B-B14F-4D97-AF65-F5344CB8AC3E}">
        <p14:creationId xmlns:p14="http://schemas.microsoft.com/office/powerpoint/2010/main" xmlns="" val="21768897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925513"/>
            <a:ext cx="2540000" cy="2960687"/>
          </a:xfrm>
        </p:spPr>
        <p:txBody>
          <a:bodyPr rtlCol="0"/>
          <a:lstStyle/>
          <a:p>
            <a:pPr eaLnBrk="1" fontAlgn="auto" hangingPunct="1">
              <a:spcAft>
                <a:spcPts val="0"/>
              </a:spcAft>
              <a:defRPr/>
            </a:pPr>
            <a:r>
              <a:rPr lang="en-US" sz="5400" dirty="0" smtClean="0">
                <a:latin typeface="+mj-lt"/>
              </a:rPr>
              <a:t>So?</a:t>
            </a:r>
            <a:r>
              <a:rPr lang="en-US" sz="2800" dirty="0" smtClean="0">
                <a:latin typeface="+mj-lt"/>
              </a:rPr>
              <a:t>    </a:t>
            </a:r>
            <a:endParaRPr lang="en-US" sz="2800" dirty="0">
              <a:latin typeface="+mj-lt"/>
            </a:endParaRPr>
          </a:p>
        </p:txBody>
      </p:sp>
      <p:sp>
        <p:nvSpPr>
          <p:cNvPr id="3" name="Content Placeholder 2"/>
          <p:cNvSpPr>
            <a:spLocks noGrp="1"/>
          </p:cNvSpPr>
          <p:nvPr>
            <p:ph idx="1"/>
          </p:nvPr>
        </p:nvSpPr>
        <p:spPr>
          <a:xfrm>
            <a:off x="3308350" y="958849"/>
            <a:ext cx="5410200" cy="5680941"/>
          </a:xfrm>
        </p:spPr>
        <p:txBody>
          <a:bodyPr rtlCol="0">
            <a:normAutofit/>
          </a:bodyPr>
          <a:lstStyle/>
          <a:p>
            <a:r>
              <a:rPr lang="en-US" sz="2000" dirty="0"/>
              <a:t>How to combine evidence with </a:t>
            </a:r>
            <a:r>
              <a:rPr lang="en-US" sz="2000" dirty="0" smtClean="0"/>
              <a:t>current context, appeals </a:t>
            </a:r>
            <a:r>
              <a:rPr lang="en-US" sz="2000" dirty="0"/>
              <a:t>and tacit </a:t>
            </a:r>
            <a:r>
              <a:rPr lang="en-US" sz="2000" dirty="0" smtClean="0"/>
              <a:t>knowledge? </a:t>
            </a:r>
          </a:p>
          <a:p>
            <a:endParaRPr lang="en-US" sz="2000" dirty="0"/>
          </a:p>
          <a:p>
            <a:r>
              <a:rPr lang="en-US" sz="2000" dirty="0"/>
              <a:t>How to produce policy solutions / options that are feasible in a given </a:t>
            </a:r>
            <a:r>
              <a:rPr lang="en-US" sz="2000" dirty="0" smtClean="0"/>
              <a:t>context?</a:t>
            </a:r>
          </a:p>
          <a:p>
            <a:endParaRPr lang="en-US" sz="2000" dirty="0"/>
          </a:p>
          <a:p>
            <a:r>
              <a:rPr lang="en-US" sz="2000" dirty="0"/>
              <a:t>How to raise interest in evidence and ensure greater influence of reliable evidence on policy </a:t>
            </a:r>
            <a:r>
              <a:rPr lang="en-US" sz="2000" dirty="0" smtClean="0"/>
              <a:t>advice?</a:t>
            </a:r>
          </a:p>
          <a:p>
            <a:endParaRPr lang="en-US" sz="2000" dirty="0"/>
          </a:p>
          <a:p>
            <a:r>
              <a:rPr lang="en-US" sz="2000" dirty="0"/>
              <a:t>W</a:t>
            </a:r>
            <a:r>
              <a:rPr lang="en-US" sz="2000" dirty="0" smtClean="0"/>
              <a:t>hat </a:t>
            </a:r>
            <a:r>
              <a:rPr lang="en-US" sz="2000" dirty="0"/>
              <a:t>constitutes ‘good evidence for policy’, as well as the ‘good use of evidence’ within policy </a:t>
            </a:r>
            <a:r>
              <a:rPr lang="en-US" sz="2000" dirty="0" smtClean="0"/>
              <a:t>processes?</a:t>
            </a:r>
          </a:p>
          <a:p>
            <a:endParaRPr lang="en-US" sz="2000" dirty="0"/>
          </a:p>
          <a:p>
            <a:r>
              <a:rPr lang="en-US" sz="2000" dirty="0"/>
              <a:t>How to create </a:t>
            </a:r>
            <a:r>
              <a:rPr lang="en-US" sz="2000" dirty="0" smtClean="0"/>
              <a:t>‘evidence-advisory institutions’ </a:t>
            </a:r>
            <a:r>
              <a:rPr lang="en-US" sz="2000" dirty="0"/>
              <a:t>that embed key principles of both scientific evidence and real world </a:t>
            </a:r>
            <a:r>
              <a:rPr lang="en-US" sz="2000" dirty="0" smtClean="0"/>
              <a:t>context? </a:t>
            </a:r>
            <a:endParaRPr lang="en-US" sz="2000" dirty="0"/>
          </a:p>
          <a:p>
            <a:endParaRPr lang="en-US" sz="2400" dirty="0"/>
          </a:p>
        </p:txBody>
      </p:sp>
      <p:sp>
        <p:nvSpPr>
          <p:cNvPr id="1126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96DADD6-A695-4032-AE59-46A8D099327A}" type="slidenum">
              <a:rPr lang="en-US" smtClean="0">
                <a:solidFill>
                  <a:srgbClr val="898989"/>
                </a:solidFill>
                <a:latin typeface="Meta Offc Pro" pitchFamily="34" charset="0"/>
              </a:rPr>
              <a:pPr/>
              <a:t>5</a:t>
            </a:fld>
            <a:endParaRPr lang="en-US" smtClean="0">
              <a:solidFill>
                <a:srgbClr val="898989"/>
              </a:solidFill>
              <a:latin typeface="Meta Offc Pro" pitchFamily="34" charset="0"/>
            </a:endParaRPr>
          </a:p>
        </p:txBody>
      </p:sp>
      <p:grpSp>
        <p:nvGrpSpPr>
          <p:cNvPr id="11270" name="Group 20"/>
          <p:cNvGrpSpPr>
            <a:grpSpLocks/>
          </p:cNvGrpSpPr>
          <p:nvPr/>
        </p:nvGrpSpPr>
        <p:grpSpPr bwMode="auto">
          <a:xfrm>
            <a:off x="0" y="0"/>
            <a:ext cx="3429000" cy="441325"/>
            <a:chOff x="0" y="0"/>
            <a:chExt cx="3102013" cy="441960"/>
          </a:xfrm>
        </p:grpSpPr>
        <p:sp>
          <p:nvSpPr>
            <p:cNvPr id="15" name="Rectangle 1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sp>
          <p:nvSpPr>
            <p:cNvPr id="4" name="Rectangle 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grpSp>
      <p:pic>
        <p:nvPicPr>
          <p:cNvPr id="11271"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72"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1066800" y="87313"/>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43022903"/>
      </p:ext>
    </p:extLst>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&amp; Lessons Learned</a:t>
            </a:r>
            <a:endParaRPr lang="en-US" dirty="0"/>
          </a:p>
        </p:txBody>
      </p:sp>
      <p:sp>
        <p:nvSpPr>
          <p:cNvPr id="3" name="Content Placeholder 2"/>
          <p:cNvSpPr>
            <a:spLocks noGrp="1"/>
          </p:cNvSpPr>
          <p:nvPr>
            <p:ph idx="1"/>
          </p:nvPr>
        </p:nvSpPr>
        <p:spPr>
          <a:xfrm>
            <a:off x="3308874" y="609600"/>
            <a:ext cx="5682726" cy="6019800"/>
          </a:xfrm>
        </p:spPr>
        <p:txBody>
          <a:bodyPr>
            <a:normAutofit fontScale="32500" lnSpcReduction="20000"/>
          </a:bodyPr>
          <a:lstStyle/>
          <a:p>
            <a:pPr marL="342900" indent="-342900">
              <a:lnSpc>
                <a:spcPct val="140000"/>
              </a:lnSpc>
              <a:buClr>
                <a:srgbClr val="0B955E"/>
              </a:buClr>
              <a:buFont typeface="Meta Offc Pro" panose="020B0504030101020102" pitchFamily="34" charset="0"/>
              <a:buChar char="→"/>
            </a:pPr>
            <a:r>
              <a:rPr lang="en-US" sz="5600" dirty="0" smtClean="0"/>
              <a:t>Health </a:t>
            </a:r>
            <a:r>
              <a:rPr lang="en-US" sz="5600" dirty="0"/>
              <a:t>policymaking and health system strengthening need to be informed by robust research </a:t>
            </a:r>
            <a:r>
              <a:rPr lang="en-US" sz="5600" dirty="0" smtClean="0"/>
              <a:t>evidence. </a:t>
            </a:r>
          </a:p>
          <a:p>
            <a:pPr marL="342900" indent="-342900">
              <a:lnSpc>
                <a:spcPct val="140000"/>
              </a:lnSpc>
              <a:buClr>
                <a:srgbClr val="0B955E"/>
              </a:buClr>
              <a:buFont typeface="Meta Offc Pro" panose="020B0504030101020102" pitchFamily="34" charset="0"/>
              <a:buChar char="→"/>
            </a:pPr>
            <a:endParaRPr lang="en-US" sz="5600" dirty="0" smtClean="0"/>
          </a:p>
          <a:p>
            <a:pPr marL="342900" indent="-342900">
              <a:lnSpc>
                <a:spcPct val="140000"/>
              </a:lnSpc>
              <a:buClr>
                <a:srgbClr val="0B955E"/>
              </a:buClr>
              <a:buFont typeface="Meta Offc Pro" panose="020B0504030101020102" pitchFamily="34" charset="0"/>
              <a:buChar char="→"/>
            </a:pPr>
            <a:r>
              <a:rPr lang="en-US" sz="5600" dirty="0" smtClean="0"/>
              <a:t>Health </a:t>
            </a:r>
            <a:r>
              <a:rPr lang="en-US" sz="5600" dirty="0"/>
              <a:t>systems are </a:t>
            </a:r>
            <a:r>
              <a:rPr lang="en-US" sz="5600" dirty="0" smtClean="0"/>
              <a:t>highly context-specific, thus necessitating an </a:t>
            </a:r>
            <a:r>
              <a:rPr lang="en-US" sz="5600" dirty="0"/>
              <a:t>approach that is </a:t>
            </a:r>
            <a:r>
              <a:rPr lang="en-US" sz="5600" dirty="0" smtClean="0"/>
              <a:t>evidence-informed, </a:t>
            </a:r>
            <a:r>
              <a:rPr lang="en-US" sz="5600" dirty="0"/>
              <a:t>context-specific and responsive to </a:t>
            </a:r>
            <a:r>
              <a:rPr lang="en-US" sz="5600" dirty="0" smtClean="0"/>
              <a:t>a  </a:t>
            </a:r>
            <a:r>
              <a:rPr lang="en-US" sz="5600" dirty="0"/>
              <a:t>country’s </a:t>
            </a:r>
            <a:r>
              <a:rPr lang="en-US" sz="5600" dirty="0" smtClean="0"/>
              <a:t>needs.</a:t>
            </a:r>
          </a:p>
          <a:p>
            <a:pPr marL="342900" indent="-342900">
              <a:lnSpc>
                <a:spcPct val="140000"/>
              </a:lnSpc>
              <a:buClr>
                <a:srgbClr val="0B955E"/>
              </a:buClr>
              <a:buFont typeface="Meta Offc Pro" panose="020B0504030101020102" pitchFamily="34" charset="0"/>
              <a:buChar char="→"/>
            </a:pPr>
            <a:endParaRPr lang="en-US" sz="5600" dirty="0" smtClean="0"/>
          </a:p>
          <a:p>
            <a:pPr marL="342900" indent="-342900">
              <a:lnSpc>
                <a:spcPct val="140000"/>
              </a:lnSpc>
              <a:buClr>
                <a:srgbClr val="0B955E"/>
              </a:buClr>
              <a:buFont typeface="Meta Offc Pro" panose="020B0504030101020102" pitchFamily="34" charset="0"/>
              <a:buChar char="→"/>
            </a:pPr>
            <a:r>
              <a:rPr lang="en-US" sz="5600" dirty="0">
                <a:solidFill>
                  <a:prstClr val="black"/>
                </a:solidFill>
              </a:rPr>
              <a:t>Evidence synthesis </a:t>
            </a:r>
            <a:r>
              <a:rPr lang="en-US" sz="5600" dirty="0" smtClean="0">
                <a:solidFill>
                  <a:prstClr val="black"/>
                </a:solidFill>
              </a:rPr>
              <a:t>and knowledge translation centers / platforms have </a:t>
            </a:r>
            <a:r>
              <a:rPr lang="en-US" sz="5600" dirty="0">
                <a:solidFill>
                  <a:prstClr val="black"/>
                </a:solidFill>
              </a:rPr>
              <a:t>critical roles to </a:t>
            </a:r>
            <a:r>
              <a:rPr lang="en-US" sz="5600" dirty="0" smtClean="0">
                <a:solidFill>
                  <a:prstClr val="black"/>
                </a:solidFill>
              </a:rPr>
              <a:t>bridge the gap between research and policy and </a:t>
            </a:r>
            <a:r>
              <a:rPr lang="en-US" sz="5600" dirty="0">
                <a:solidFill>
                  <a:prstClr val="black"/>
                </a:solidFill>
              </a:rPr>
              <a:t>promote evidence-informed </a:t>
            </a:r>
            <a:r>
              <a:rPr lang="en-US" sz="5600" dirty="0" smtClean="0">
                <a:solidFill>
                  <a:prstClr val="black"/>
                </a:solidFill>
              </a:rPr>
              <a:t>policymaking. </a:t>
            </a:r>
          </a:p>
          <a:p>
            <a:pPr marL="342900" indent="-342900">
              <a:lnSpc>
                <a:spcPct val="140000"/>
              </a:lnSpc>
              <a:buClr>
                <a:srgbClr val="0B955E"/>
              </a:buClr>
              <a:buFont typeface="Meta Offc Pro" panose="020B0504030101020102" pitchFamily="34" charset="0"/>
              <a:buChar char="→"/>
            </a:pPr>
            <a:endParaRPr lang="en-US" sz="5600" dirty="0" smtClean="0">
              <a:solidFill>
                <a:prstClr val="black"/>
              </a:solidFill>
            </a:endParaRPr>
          </a:p>
          <a:p>
            <a:pPr marL="342900" lvl="0" indent="-342900">
              <a:lnSpc>
                <a:spcPct val="140000"/>
              </a:lnSpc>
              <a:buClr>
                <a:srgbClr val="0B955E"/>
              </a:buClr>
              <a:buFont typeface="Meta Offc Pro" panose="020B0504030101020102" pitchFamily="34" charset="0"/>
              <a:buChar char="→"/>
            </a:pPr>
            <a:r>
              <a:rPr lang="en-US" sz="5600" dirty="0" smtClean="0">
                <a:solidFill>
                  <a:prstClr val="black"/>
                </a:solidFill>
              </a:rPr>
              <a:t>Engaging </a:t>
            </a:r>
            <a:r>
              <a:rPr lang="en-US" sz="5600" dirty="0">
                <a:solidFill>
                  <a:prstClr val="black"/>
                </a:solidFill>
              </a:rPr>
              <a:t>policymakers and stakeholders in priority-setting, </a:t>
            </a:r>
            <a:r>
              <a:rPr lang="en-US" sz="5600" dirty="0" smtClean="0">
                <a:solidFill>
                  <a:prstClr val="black"/>
                </a:solidFill>
              </a:rPr>
              <a:t>research(knowledge </a:t>
            </a:r>
            <a:r>
              <a:rPr lang="en-US" sz="5600" dirty="0">
                <a:solidFill>
                  <a:prstClr val="black"/>
                </a:solidFill>
              </a:rPr>
              <a:t>co-production), and </a:t>
            </a:r>
            <a:r>
              <a:rPr lang="en-US" sz="5600" dirty="0" smtClean="0">
                <a:solidFill>
                  <a:prstClr val="black"/>
                </a:solidFill>
              </a:rPr>
              <a:t>knowledge translation is critical to facilitate uptake of evidence in policy decisions.</a:t>
            </a:r>
          </a:p>
          <a:p>
            <a:pPr marL="342900" lvl="0" indent="-342900">
              <a:lnSpc>
                <a:spcPct val="140000"/>
              </a:lnSpc>
              <a:buClr>
                <a:srgbClr val="0B955E"/>
              </a:buClr>
              <a:buFont typeface="Meta Offc Pro" panose="020B0504030101020102" pitchFamily="34" charset="0"/>
              <a:buChar char="→"/>
            </a:pPr>
            <a:endParaRPr lang="en-US" sz="5600" dirty="0" smtClean="0"/>
          </a:p>
          <a:p>
            <a:pPr marL="342900" indent="-342900">
              <a:lnSpc>
                <a:spcPct val="140000"/>
              </a:lnSpc>
              <a:buClr>
                <a:srgbClr val="0B955E"/>
              </a:buClr>
              <a:buFont typeface="Meta Offc Pro" panose="020B0504030101020102" pitchFamily="34" charset="0"/>
              <a:buChar char="→"/>
            </a:pPr>
            <a:endParaRPr lang="en-US" sz="5600" dirty="0"/>
          </a:p>
          <a:p>
            <a:pPr>
              <a:lnSpc>
                <a:spcPct val="140000"/>
              </a:lnSpc>
              <a:buClr>
                <a:srgbClr val="0B955E"/>
              </a:buClr>
            </a:pPr>
            <a:endParaRPr lang="en-US" sz="4800" dirty="0"/>
          </a:p>
          <a:p>
            <a:pPr>
              <a:lnSpc>
                <a:spcPct val="140000"/>
              </a:lnSpc>
              <a:buClr>
                <a:srgbClr val="0B955E"/>
              </a:buClr>
            </a:pPr>
            <a:endParaRPr lang="en-US" sz="4800" dirty="0"/>
          </a:p>
          <a:p>
            <a:pPr marL="342900" indent="-342900">
              <a:lnSpc>
                <a:spcPct val="140000"/>
              </a:lnSpc>
              <a:buClr>
                <a:srgbClr val="0B955E"/>
              </a:buClr>
              <a:buFont typeface="Meta Offc Pro" panose="020B0504030101020102" pitchFamily="34" charset="0"/>
              <a:buChar char="→"/>
            </a:pPr>
            <a:endParaRPr lang="en-US" sz="4000" dirty="0"/>
          </a:p>
          <a:p>
            <a:pPr>
              <a:lnSpc>
                <a:spcPct val="140000"/>
              </a:lnSpc>
              <a:buClr>
                <a:srgbClr val="0B955E"/>
              </a:buClr>
            </a:pPr>
            <a:endParaRPr lang="en-US" sz="4000" dirty="0"/>
          </a:p>
          <a:p>
            <a:pPr>
              <a:lnSpc>
                <a:spcPct val="140000"/>
              </a:lnSpc>
              <a:buClr>
                <a:srgbClr val="0B955E"/>
              </a:buClr>
            </a:pPr>
            <a:endParaRPr lang="en-US" sz="4000" dirty="0"/>
          </a:p>
          <a:p>
            <a:pPr marL="342900" indent="-342900">
              <a:lnSpc>
                <a:spcPct val="140000"/>
              </a:lnSpc>
              <a:buClr>
                <a:srgbClr val="0B955E"/>
              </a:buClr>
              <a:buFont typeface="Meta Offc Pro" panose="020B0504030101020102" pitchFamily="34" charset="0"/>
              <a:buChar char="→"/>
            </a:pPr>
            <a:endParaRPr lang="en-US" sz="5600" dirty="0"/>
          </a:p>
          <a:p>
            <a:endParaRPr lang="en-US" dirty="0"/>
          </a:p>
          <a:p>
            <a:endParaRPr lang="en-US" dirty="0"/>
          </a:p>
        </p:txBody>
      </p:sp>
      <p:grpSp>
        <p:nvGrpSpPr>
          <p:cNvPr id="4" name="Group 20">
            <a:extLst>
              <a:ext uri="{FF2B5EF4-FFF2-40B4-BE49-F238E27FC236}">
                <a16:creationId xmlns="" xmlns:a16="http://schemas.microsoft.com/office/drawing/2014/main" id="{B9CD351F-F993-4855-AA15-CA18AA769842}"/>
              </a:ext>
            </a:extLst>
          </p:cNvPr>
          <p:cNvGrpSpPr>
            <a:grpSpLocks/>
          </p:cNvGrpSpPr>
          <p:nvPr/>
        </p:nvGrpSpPr>
        <p:grpSpPr bwMode="auto">
          <a:xfrm>
            <a:off x="0" y="0"/>
            <a:ext cx="3429000" cy="441325"/>
            <a:chOff x="0" y="0"/>
            <a:chExt cx="3102013" cy="441960"/>
          </a:xfrm>
        </p:grpSpPr>
        <p:sp>
          <p:nvSpPr>
            <p:cNvPr id="5" name="Rectangle 4">
              <a:extLst>
                <a:ext uri="{FF2B5EF4-FFF2-40B4-BE49-F238E27FC236}">
                  <a16:creationId xmlns="" xmlns:a16="http://schemas.microsoft.com/office/drawing/2014/main" id="{F838361D-C8A5-44C9-9827-D286CDED0927}"/>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5">
              <a:extLst>
                <a:ext uri="{FF2B5EF4-FFF2-40B4-BE49-F238E27FC236}">
                  <a16:creationId xmlns="" xmlns:a16="http://schemas.microsoft.com/office/drawing/2014/main" id="{44173F37-C643-4B72-B111-1CAC619389DA}"/>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7" name="Picture 23">
            <a:extLst>
              <a:ext uri="{FF2B5EF4-FFF2-40B4-BE49-F238E27FC236}">
                <a16:creationId xmlns="" xmlns:a16="http://schemas.microsoft.com/office/drawing/2014/main" id="{F462DAD9-5A89-4497-9496-19A899525AC5}"/>
              </a:ext>
            </a:extLst>
          </p:cNvPr>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4">
            <a:extLst>
              <a:ext uri="{FF2B5EF4-FFF2-40B4-BE49-F238E27FC236}">
                <a16:creationId xmlns="" xmlns:a16="http://schemas.microsoft.com/office/drawing/2014/main" id="{493C7E64-DC9C-4E51-8B53-63B874398550}"/>
              </a:ext>
            </a:extLst>
          </p:cNvPr>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a:extLst>
              <a:ext uri="{FF2B5EF4-FFF2-40B4-BE49-F238E27FC236}">
                <a16:creationId xmlns="" xmlns:a16="http://schemas.microsoft.com/office/drawing/2014/main" id="{D86FEFAB-A6A6-4D71-B0A3-0BD956D1FDB7}"/>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Tree>
    <p:extLst>
      <p:ext uri="{BB962C8B-B14F-4D97-AF65-F5344CB8AC3E}">
        <p14:creationId xmlns:p14="http://schemas.microsoft.com/office/powerpoint/2010/main" xmlns="" val="177026680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&amp; Lessons Learned</a:t>
            </a:r>
            <a:endParaRPr lang="en-US" dirty="0"/>
          </a:p>
        </p:txBody>
      </p:sp>
      <p:sp>
        <p:nvSpPr>
          <p:cNvPr id="3" name="Content Placeholder 2"/>
          <p:cNvSpPr>
            <a:spLocks noGrp="1"/>
          </p:cNvSpPr>
          <p:nvPr>
            <p:ph idx="1"/>
          </p:nvPr>
        </p:nvSpPr>
        <p:spPr>
          <a:xfrm>
            <a:off x="3124200" y="609601"/>
            <a:ext cx="5836714" cy="5562600"/>
          </a:xfrm>
        </p:spPr>
        <p:txBody>
          <a:bodyPr>
            <a:normAutofit fontScale="25000" lnSpcReduction="20000"/>
          </a:bodyPr>
          <a:lstStyle/>
          <a:p>
            <a:pPr marL="342900" indent="-342900">
              <a:lnSpc>
                <a:spcPct val="140000"/>
              </a:lnSpc>
              <a:buClr>
                <a:srgbClr val="0B955E"/>
              </a:buClr>
              <a:buFont typeface="Meta Offc Pro" panose="020B0504030101020102" pitchFamily="34" charset="0"/>
              <a:buChar char="→"/>
            </a:pPr>
            <a:r>
              <a:rPr lang="en-US" sz="7200" dirty="0"/>
              <a:t>Leveraging pre-existing research evidence and systematic reviews  can enhance efficiency and minimize research waste.</a:t>
            </a:r>
          </a:p>
          <a:p>
            <a:pPr marL="342900" indent="-342900">
              <a:lnSpc>
                <a:spcPct val="140000"/>
              </a:lnSpc>
              <a:buClr>
                <a:srgbClr val="0B955E"/>
              </a:buClr>
              <a:buFont typeface="Meta Offc Pro" panose="020B0504030101020102" pitchFamily="34" charset="0"/>
              <a:buChar char="→"/>
            </a:pPr>
            <a:endParaRPr lang="en-US" sz="7200" dirty="0"/>
          </a:p>
          <a:p>
            <a:pPr marL="342900" indent="-342900">
              <a:lnSpc>
                <a:spcPct val="140000"/>
              </a:lnSpc>
              <a:buClr>
                <a:srgbClr val="0B955E"/>
              </a:buClr>
              <a:buFont typeface="Meta Offc Pro" panose="020B0504030101020102" pitchFamily="34" charset="0"/>
              <a:buChar char="→"/>
            </a:pPr>
            <a:r>
              <a:rPr lang="en-US" sz="7200" dirty="0"/>
              <a:t>Utilizing a range of knowledge translation products, strategies and tools is critical to contextualize the evidence and promote their uptake in decision-making.</a:t>
            </a:r>
          </a:p>
          <a:p>
            <a:pPr>
              <a:lnSpc>
                <a:spcPct val="140000"/>
              </a:lnSpc>
              <a:buClr>
                <a:srgbClr val="0B955E"/>
              </a:buClr>
            </a:pPr>
            <a:endParaRPr lang="en-US" sz="7200" dirty="0"/>
          </a:p>
          <a:p>
            <a:pPr marL="342900" indent="-342900">
              <a:lnSpc>
                <a:spcPct val="140000"/>
              </a:lnSpc>
              <a:buClr>
                <a:srgbClr val="0B955E"/>
              </a:buClr>
              <a:buFont typeface="Meta Offc Pro" panose="020B0504030101020102" pitchFamily="34" charset="0"/>
              <a:buChar char="→"/>
            </a:pPr>
            <a:r>
              <a:rPr lang="en-US" sz="7200" dirty="0" smtClean="0"/>
              <a:t>SDGs </a:t>
            </a:r>
            <a:r>
              <a:rPr lang="en-US" sz="7200" dirty="0"/>
              <a:t>cover a wide range of social, environmental and economic </a:t>
            </a:r>
            <a:r>
              <a:rPr lang="en-US" sz="7200" dirty="0" smtClean="0"/>
              <a:t>issues</a:t>
            </a:r>
            <a:r>
              <a:rPr lang="en-US" sz="7200" dirty="0"/>
              <a:t> </a:t>
            </a:r>
            <a:r>
              <a:rPr lang="en-US" sz="7200" dirty="0" smtClean="0"/>
              <a:t>and cross-</a:t>
            </a:r>
            <a:r>
              <a:rPr lang="en-US" sz="7200" dirty="0" err="1" smtClean="0"/>
              <a:t>sectoral</a:t>
            </a:r>
            <a:r>
              <a:rPr lang="en-US" sz="7200" dirty="0" smtClean="0"/>
              <a:t> collaborations and PPP are critical </a:t>
            </a:r>
          </a:p>
          <a:p>
            <a:pPr marL="342900" indent="-342900">
              <a:lnSpc>
                <a:spcPct val="140000"/>
              </a:lnSpc>
              <a:buClr>
                <a:srgbClr val="0B955E"/>
              </a:buClr>
              <a:buFont typeface="Meta Offc Pro" panose="020B0504030101020102" pitchFamily="34" charset="0"/>
              <a:buChar char="→"/>
            </a:pPr>
            <a:endParaRPr lang="en-US" sz="7200" dirty="0" smtClean="0"/>
          </a:p>
          <a:p>
            <a:pPr marL="342900" indent="-342900">
              <a:lnSpc>
                <a:spcPct val="140000"/>
              </a:lnSpc>
              <a:buClr>
                <a:srgbClr val="0B955E"/>
              </a:buClr>
              <a:buFont typeface="Meta Offc Pro" panose="020B0504030101020102" pitchFamily="34" charset="0"/>
              <a:buChar char="→"/>
            </a:pPr>
            <a:r>
              <a:rPr lang="en-US" sz="7200" dirty="0" smtClean="0"/>
              <a:t>Strengthening </a:t>
            </a:r>
            <a:r>
              <a:rPr lang="en-US" sz="7200" dirty="0"/>
              <a:t>the science–policy–society interface and ensuring the continuity of science–policy dialogue in all areas of sustainable development is imperative for all countries and at all </a:t>
            </a:r>
            <a:r>
              <a:rPr lang="en-US" sz="7200" dirty="0" smtClean="0"/>
              <a:t>levels</a:t>
            </a:r>
          </a:p>
          <a:p>
            <a:pPr marL="342900" indent="-342900">
              <a:lnSpc>
                <a:spcPct val="140000"/>
              </a:lnSpc>
              <a:buClr>
                <a:srgbClr val="0B955E"/>
              </a:buClr>
              <a:buFont typeface="Meta Offc Pro" panose="020B0504030101020102" pitchFamily="34" charset="0"/>
              <a:buChar char="→"/>
            </a:pPr>
            <a:endParaRPr lang="en-US" sz="7200" dirty="0" smtClean="0"/>
          </a:p>
          <a:p>
            <a:pPr marL="342900" indent="-342900">
              <a:lnSpc>
                <a:spcPct val="140000"/>
              </a:lnSpc>
              <a:buClr>
                <a:srgbClr val="0B955E"/>
              </a:buClr>
              <a:buFont typeface="Meta Offc Pro" panose="020B0504030101020102" pitchFamily="34" charset="0"/>
              <a:buChar char="→"/>
            </a:pPr>
            <a:endParaRPr lang="en-US" sz="7200" dirty="0"/>
          </a:p>
          <a:p>
            <a:pPr marL="342900" indent="-342900">
              <a:lnSpc>
                <a:spcPct val="140000"/>
              </a:lnSpc>
              <a:buClr>
                <a:srgbClr val="0B955E"/>
              </a:buClr>
              <a:buFont typeface="Meta Offc Pro" panose="020B0504030101020102" pitchFamily="34" charset="0"/>
              <a:buChar char="→"/>
            </a:pPr>
            <a:endParaRPr lang="en-US" sz="5600" dirty="0" smtClean="0"/>
          </a:p>
          <a:p>
            <a:pPr>
              <a:lnSpc>
                <a:spcPct val="140000"/>
              </a:lnSpc>
              <a:buClr>
                <a:srgbClr val="0B955E"/>
              </a:buClr>
            </a:pPr>
            <a:endParaRPr lang="en-US" sz="4800" dirty="0"/>
          </a:p>
          <a:p>
            <a:pPr marL="342900" indent="-342900">
              <a:lnSpc>
                <a:spcPct val="140000"/>
              </a:lnSpc>
              <a:buClr>
                <a:srgbClr val="0B955E"/>
              </a:buClr>
              <a:buFont typeface="Meta Offc Pro" panose="020B0504030101020102" pitchFamily="34" charset="0"/>
              <a:buChar char="→"/>
            </a:pPr>
            <a:endParaRPr lang="en-US" sz="4000" dirty="0"/>
          </a:p>
          <a:p>
            <a:pPr>
              <a:lnSpc>
                <a:spcPct val="140000"/>
              </a:lnSpc>
              <a:buClr>
                <a:srgbClr val="0B955E"/>
              </a:buClr>
            </a:pPr>
            <a:endParaRPr lang="en-US" sz="4000" dirty="0"/>
          </a:p>
          <a:p>
            <a:pPr>
              <a:lnSpc>
                <a:spcPct val="140000"/>
              </a:lnSpc>
              <a:buClr>
                <a:srgbClr val="0B955E"/>
              </a:buClr>
            </a:pPr>
            <a:endParaRPr lang="en-US" sz="4000" dirty="0"/>
          </a:p>
          <a:p>
            <a:pPr marL="342900" indent="-342900">
              <a:lnSpc>
                <a:spcPct val="140000"/>
              </a:lnSpc>
              <a:buClr>
                <a:srgbClr val="0B955E"/>
              </a:buClr>
              <a:buFont typeface="Meta Offc Pro" panose="020B0504030101020102" pitchFamily="34" charset="0"/>
              <a:buChar char="→"/>
            </a:pPr>
            <a:endParaRPr lang="en-US" sz="5600" dirty="0"/>
          </a:p>
          <a:p>
            <a:endParaRPr lang="en-US" dirty="0"/>
          </a:p>
          <a:p>
            <a:endParaRPr lang="en-US" dirty="0"/>
          </a:p>
        </p:txBody>
      </p:sp>
      <p:grpSp>
        <p:nvGrpSpPr>
          <p:cNvPr id="4" name="Group 20">
            <a:extLst>
              <a:ext uri="{FF2B5EF4-FFF2-40B4-BE49-F238E27FC236}">
                <a16:creationId xmlns="" xmlns:a16="http://schemas.microsoft.com/office/drawing/2014/main" id="{B9CD351F-F993-4855-AA15-CA18AA769842}"/>
              </a:ext>
            </a:extLst>
          </p:cNvPr>
          <p:cNvGrpSpPr>
            <a:grpSpLocks/>
          </p:cNvGrpSpPr>
          <p:nvPr/>
        </p:nvGrpSpPr>
        <p:grpSpPr bwMode="auto">
          <a:xfrm>
            <a:off x="0" y="0"/>
            <a:ext cx="3429000" cy="441325"/>
            <a:chOff x="0" y="0"/>
            <a:chExt cx="3102013" cy="441960"/>
          </a:xfrm>
        </p:grpSpPr>
        <p:sp>
          <p:nvSpPr>
            <p:cNvPr id="5" name="Rectangle 4">
              <a:extLst>
                <a:ext uri="{FF2B5EF4-FFF2-40B4-BE49-F238E27FC236}">
                  <a16:creationId xmlns="" xmlns:a16="http://schemas.microsoft.com/office/drawing/2014/main" id="{F838361D-C8A5-44C9-9827-D286CDED0927}"/>
                </a:ext>
              </a:extLst>
            </p:cNvPr>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5">
              <a:extLst>
                <a:ext uri="{FF2B5EF4-FFF2-40B4-BE49-F238E27FC236}">
                  <a16:creationId xmlns="" xmlns:a16="http://schemas.microsoft.com/office/drawing/2014/main" id="{44173F37-C643-4B72-B111-1CAC619389DA}"/>
                </a:ext>
              </a:extLst>
            </p:cNvPr>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grpSp>
      <p:pic>
        <p:nvPicPr>
          <p:cNvPr id="7" name="Picture 23">
            <a:extLst>
              <a:ext uri="{FF2B5EF4-FFF2-40B4-BE49-F238E27FC236}">
                <a16:creationId xmlns="" xmlns:a16="http://schemas.microsoft.com/office/drawing/2014/main" id="{F462DAD9-5A89-4497-9496-19A899525AC5}"/>
              </a:ext>
            </a:extLst>
          </p:cNvPr>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4">
            <a:extLst>
              <a:ext uri="{FF2B5EF4-FFF2-40B4-BE49-F238E27FC236}">
                <a16:creationId xmlns="" xmlns:a16="http://schemas.microsoft.com/office/drawing/2014/main" id="{493C7E64-DC9C-4E51-8B53-63B874398550}"/>
              </a:ext>
            </a:extLst>
          </p:cNvPr>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8">
            <a:extLst>
              <a:ext uri="{FF2B5EF4-FFF2-40B4-BE49-F238E27FC236}">
                <a16:creationId xmlns="" xmlns:a16="http://schemas.microsoft.com/office/drawing/2014/main" id="{D86FEFAB-A6A6-4D71-B0A3-0BD956D1FDB7}"/>
              </a:ext>
            </a:extLst>
          </p:cNvPr>
          <p:cNvSpPr txBox="1"/>
          <p:nvPr/>
        </p:nvSpPr>
        <p:spPr>
          <a:xfrm>
            <a:off x="973138" y="0"/>
            <a:ext cx="1143000" cy="400110"/>
          </a:xfrm>
          <a:prstGeom prst="rect">
            <a:avLst/>
          </a:prstGeom>
          <a:noFill/>
        </p:spPr>
        <p:txBody>
          <a:bodyPr wrap="square" rtlCol="0">
            <a:spAutoFit/>
          </a:bodyPr>
          <a:lstStyle/>
          <a:p>
            <a:r>
              <a:rPr lang="en-US" sz="2000" dirty="0">
                <a:solidFill>
                  <a:prstClr val="white"/>
                </a:solidFill>
              </a:rPr>
              <a:t>SPARK</a:t>
            </a:r>
          </a:p>
        </p:txBody>
      </p:sp>
      <p:sp>
        <p:nvSpPr>
          <p:cNvPr id="10" name="Rectangle 9"/>
          <p:cNvSpPr/>
          <p:nvPr/>
        </p:nvSpPr>
        <p:spPr>
          <a:xfrm>
            <a:off x="3273709" y="6397582"/>
            <a:ext cx="5643651" cy="430887"/>
          </a:xfrm>
          <a:prstGeom prst="rect">
            <a:avLst/>
          </a:prstGeom>
        </p:spPr>
        <p:txBody>
          <a:bodyPr wrap="square">
            <a:spAutoFit/>
          </a:bodyPr>
          <a:lstStyle/>
          <a:p>
            <a:r>
              <a:rPr lang="en-US" sz="1100" dirty="0"/>
              <a:t>Turner, </a:t>
            </a:r>
            <a:r>
              <a:rPr lang="en-US" sz="1100" dirty="0" err="1"/>
              <a:t>Tari</a:t>
            </a:r>
            <a:r>
              <a:rPr lang="en-US" sz="1100" dirty="0"/>
              <a:t>, and Fadi El-Jardali. "Building a bright, evidence-informed future: a conversation starter from the incoming editors." (2017): 88.</a:t>
            </a:r>
          </a:p>
        </p:txBody>
      </p:sp>
    </p:spTree>
    <p:extLst>
      <p:ext uri="{BB962C8B-B14F-4D97-AF65-F5344CB8AC3E}">
        <p14:creationId xmlns:p14="http://schemas.microsoft.com/office/powerpoint/2010/main" xmlns="" val="8892527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53336" y="1674976"/>
            <a:ext cx="7096901" cy="4802024"/>
          </a:xfrm>
        </p:spPr>
        <p:txBody>
          <a:bodyPr>
            <a:normAutofit fontScale="55000" lnSpcReduction="20000"/>
          </a:bodyPr>
          <a:lstStyle/>
          <a:p>
            <a:pPr marL="0" indent="0" algn="ctr">
              <a:buNone/>
            </a:pPr>
            <a:r>
              <a:rPr lang="en-US" sz="5100" b="1" dirty="0" smtClean="0">
                <a:solidFill>
                  <a:schemeClr val="bg1"/>
                </a:solidFill>
                <a:cs typeface="Times New Roman" panose="02020603050405020304" pitchFamily="18" charset="0"/>
              </a:rPr>
              <a:t>For more information:</a:t>
            </a:r>
          </a:p>
          <a:p>
            <a:pPr marL="0" indent="0" algn="ctr">
              <a:buNone/>
            </a:pPr>
            <a:r>
              <a:rPr lang="en-US" sz="5100" u="sng" dirty="0" smtClean="0">
                <a:solidFill>
                  <a:schemeClr val="bg1"/>
                </a:solidFill>
                <a:cs typeface="Times New Roman" panose="02020603050405020304" pitchFamily="18" charset="0"/>
              </a:rPr>
              <a:t>www.aub.edu.lb/spark</a:t>
            </a:r>
          </a:p>
          <a:p>
            <a:pPr marL="0" indent="0" algn="ctr">
              <a:buNone/>
            </a:pPr>
            <a:r>
              <a:rPr lang="en-US" sz="5100" u="sng" dirty="0" smtClean="0">
                <a:solidFill>
                  <a:schemeClr val="bg1"/>
                </a:solidFill>
                <a:cs typeface="Times New Roman" panose="02020603050405020304" pitchFamily="18" charset="0"/>
              </a:rPr>
              <a:t>www.aub.edu.lb/k2p</a:t>
            </a:r>
            <a:endParaRPr lang="en-US" sz="5100" u="sng" dirty="0">
              <a:solidFill>
                <a:schemeClr val="bg1"/>
              </a:solidFill>
              <a:cs typeface="Times New Roman" panose="02020603050405020304" pitchFamily="18" charset="0"/>
            </a:endParaRPr>
          </a:p>
          <a:p>
            <a:pPr marL="0" indent="0" algn="ctr">
              <a:buNone/>
            </a:pPr>
            <a:endParaRPr lang="en-US" sz="5100" dirty="0" smtClean="0">
              <a:solidFill>
                <a:schemeClr val="bg1"/>
              </a:solidFill>
              <a:cs typeface="Times New Roman" panose="02020603050405020304" pitchFamily="18" charset="0"/>
            </a:endParaRPr>
          </a:p>
          <a:p>
            <a:pPr marL="0" indent="0" algn="ctr">
              <a:buNone/>
            </a:pPr>
            <a:r>
              <a:rPr lang="en-US" sz="5100" b="1" dirty="0" smtClean="0">
                <a:solidFill>
                  <a:schemeClr val="bg1"/>
                </a:solidFill>
                <a:cs typeface="Times New Roman" panose="02020603050405020304" pitchFamily="18" charset="0"/>
              </a:rPr>
              <a:t>Follow us on Twitter: </a:t>
            </a:r>
          </a:p>
          <a:p>
            <a:pPr marL="0" indent="0" algn="ctr">
              <a:buNone/>
            </a:pPr>
            <a:r>
              <a:rPr lang="en-US" sz="5100" dirty="0" smtClean="0">
                <a:solidFill>
                  <a:schemeClr val="bg1"/>
                </a:solidFill>
                <a:cs typeface="Times New Roman" panose="02020603050405020304" pitchFamily="18" charset="0"/>
              </a:rPr>
              <a:t>@SPARK_AUB</a:t>
            </a:r>
          </a:p>
          <a:p>
            <a:pPr marL="0" indent="0" algn="ctr">
              <a:buNone/>
            </a:pPr>
            <a:r>
              <a:rPr lang="en-US" sz="5100" dirty="0">
                <a:solidFill>
                  <a:schemeClr val="bg1"/>
                </a:solidFill>
                <a:cs typeface="Times New Roman" panose="02020603050405020304" pitchFamily="18" charset="0"/>
              </a:rPr>
              <a:t>@K2PCenter</a:t>
            </a:r>
          </a:p>
          <a:p>
            <a:pPr marL="0" indent="0" algn="ctr">
              <a:buNone/>
            </a:pPr>
            <a:endParaRPr lang="en-US" sz="5100" dirty="0" smtClean="0">
              <a:solidFill>
                <a:schemeClr val="bg1"/>
              </a:solidFill>
              <a:cs typeface="Times New Roman" panose="02020603050405020304" pitchFamily="18" charset="0"/>
            </a:endParaRPr>
          </a:p>
          <a:p>
            <a:pPr marL="0" indent="0" algn="ctr">
              <a:buNone/>
            </a:pPr>
            <a:r>
              <a:rPr lang="en-US" sz="5100" b="1" dirty="0" smtClean="0">
                <a:solidFill>
                  <a:schemeClr val="bg1"/>
                </a:solidFill>
                <a:cs typeface="Times New Roman" panose="02020603050405020304" pitchFamily="18" charset="0"/>
              </a:rPr>
              <a:t>Email</a:t>
            </a:r>
            <a:r>
              <a:rPr lang="en-US" sz="5100" dirty="0" smtClean="0">
                <a:solidFill>
                  <a:schemeClr val="bg1"/>
                </a:solidFill>
                <a:cs typeface="Times New Roman" panose="02020603050405020304" pitchFamily="18" charset="0"/>
              </a:rPr>
              <a:t>:  </a:t>
            </a:r>
          </a:p>
          <a:p>
            <a:pPr marL="0" indent="0" algn="ctr">
              <a:buNone/>
            </a:pPr>
            <a:r>
              <a:rPr lang="en-US" sz="5100" dirty="0" smtClean="0">
                <a:solidFill>
                  <a:schemeClr val="bg1"/>
                </a:solidFill>
                <a:cs typeface="Times New Roman" panose="02020603050405020304" pitchFamily="18" charset="0"/>
                <a:hlinkClick r:id="rId2"/>
              </a:rPr>
              <a:t>fe08@aub.edu.lb</a:t>
            </a:r>
            <a:endParaRPr lang="en-US" sz="5100" dirty="0" smtClean="0">
              <a:solidFill>
                <a:schemeClr val="bg1"/>
              </a:solidFill>
              <a:cs typeface="Times New Roman" panose="02020603050405020304" pitchFamily="18" charset="0"/>
            </a:endParaRPr>
          </a:p>
          <a:p>
            <a:pPr marL="0" indent="0" algn="ctr">
              <a:buNone/>
            </a:pPr>
            <a:r>
              <a:rPr lang="en-US" sz="5100" dirty="0">
                <a:solidFill>
                  <a:schemeClr val="bg1"/>
                </a:solidFill>
                <a:cs typeface="Times New Roman" panose="02020603050405020304" pitchFamily="18" charset="0"/>
              </a:rPr>
              <a:t>@</a:t>
            </a:r>
            <a:r>
              <a:rPr lang="en-US" sz="5100" dirty="0" err="1">
                <a:solidFill>
                  <a:schemeClr val="bg1"/>
                </a:solidFill>
                <a:cs typeface="Times New Roman" panose="02020603050405020304" pitchFamily="18" charset="0"/>
              </a:rPr>
              <a:t>feljardali</a:t>
            </a:r>
            <a:endParaRPr lang="en-US" sz="5100" dirty="0">
              <a:solidFill>
                <a:schemeClr val="bg1"/>
              </a:solidFill>
              <a:cs typeface="Times New Roman" panose="02020603050405020304" pitchFamily="18" charset="0"/>
            </a:endParaRPr>
          </a:p>
          <a:p>
            <a:pPr marL="0" indent="0" algn="ctr">
              <a:buNone/>
            </a:pPr>
            <a:endParaRPr lang="en-US" sz="5100" dirty="0" smtClean="0">
              <a:solidFill>
                <a:schemeClr val="bg1"/>
              </a:solidFill>
              <a:cs typeface="Times New Roman" panose="02020603050405020304" pitchFamily="18" charset="0"/>
            </a:endParaRPr>
          </a:p>
        </p:txBody>
      </p:sp>
      <p:sp>
        <p:nvSpPr>
          <p:cNvPr id="4" name="Slide Number Placeholder 3"/>
          <p:cNvSpPr>
            <a:spLocks noGrp="1"/>
          </p:cNvSpPr>
          <p:nvPr>
            <p:ph type="sldNum" sz="quarter" idx="4294967295"/>
          </p:nvPr>
        </p:nvSpPr>
        <p:spPr>
          <a:xfrm>
            <a:off x="8305800" y="6356350"/>
            <a:ext cx="838200" cy="365125"/>
          </a:xfrm>
        </p:spPr>
        <p:txBody>
          <a:bodyPr/>
          <a:lstStyle/>
          <a:p>
            <a:pPr>
              <a:defRPr/>
            </a:pPr>
            <a:fld id="{E3A019FD-848A-46A1-916B-D58F3FDDC632}" type="slidenum">
              <a:rPr lang="en-US" altLang="en-US" smtClean="0"/>
              <a:pPr>
                <a:defRPr/>
              </a:pPr>
              <a:t>52</a:t>
            </a:fld>
            <a:endParaRPr lang="en-US" altLang="en-US"/>
          </a:p>
        </p:txBody>
      </p:sp>
      <p:sp>
        <p:nvSpPr>
          <p:cNvPr id="5" name="Rectangle 4"/>
          <p:cNvSpPr/>
          <p:nvPr/>
        </p:nvSpPr>
        <p:spPr>
          <a:xfrm>
            <a:off x="1097773" y="183868"/>
            <a:ext cx="5486400" cy="1491108"/>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txBox="1">
            <a:spLocks/>
          </p:cNvSpPr>
          <p:nvPr/>
        </p:nvSpPr>
        <p:spPr bwMode="auto">
          <a:xfrm>
            <a:off x="2918728" y="732602"/>
            <a:ext cx="3360053" cy="784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rtl="0" eaLnBrk="0" fontAlgn="base" hangingPunct="0">
              <a:lnSpc>
                <a:spcPct val="90000"/>
              </a:lnSpc>
              <a:spcBef>
                <a:spcPct val="0"/>
              </a:spcBef>
              <a:spcAft>
                <a:spcPct val="0"/>
              </a:spcAft>
              <a:defRPr sz="4400" kern="1200">
                <a:solidFill>
                  <a:srgbClr val="097D4E"/>
                </a:solidFill>
                <a:latin typeface="Meta Offc Pro" panose="020B0504030101020102" pitchFamily="34" charset="0"/>
                <a:ea typeface="+mj-ea"/>
                <a:cs typeface="+mj-cs"/>
              </a:defRPr>
            </a:lvl1pPr>
            <a:lvl2pPr algn="ctr" rtl="0" eaLnBrk="0" fontAlgn="base" hangingPunct="0">
              <a:spcBef>
                <a:spcPct val="0"/>
              </a:spcBef>
              <a:spcAft>
                <a:spcPct val="0"/>
              </a:spcAft>
              <a:defRPr sz="4400">
                <a:solidFill>
                  <a:schemeClr val="tx1"/>
                </a:solidFill>
                <a:latin typeface="Meta Offc Pro" pitchFamily="34" charset="0"/>
              </a:defRPr>
            </a:lvl2pPr>
            <a:lvl3pPr algn="ctr" rtl="0" eaLnBrk="0" fontAlgn="base" hangingPunct="0">
              <a:spcBef>
                <a:spcPct val="0"/>
              </a:spcBef>
              <a:spcAft>
                <a:spcPct val="0"/>
              </a:spcAft>
              <a:defRPr sz="4400">
                <a:solidFill>
                  <a:schemeClr val="tx1"/>
                </a:solidFill>
                <a:latin typeface="Meta Offc Pro" pitchFamily="34" charset="0"/>
              </a:defRPr>
            </a:lvl3pPr>
            <a:lvl4pPr algn="ctr" rtl="0" eaLnBrk="0" fontAlgn="base" hangingPunct="0">
              <a:spcBef>
                <a:spcPct val="0"/>
              </a:spcBef>
              <a:spcAft>
                <a:spcPct val="0"/>
              </a:spcAft>
              <a:defRPr sz="4400">
                <a:solidFill>
                  <a:schemeClr val="tx1"/>
                </a:solidFill>
                <a:latin typeface="Meta Offc Pro" pitchFamily="34" charset="0"/>
              </a:defRPr>
            </a:lvl4pPr>
            <a:lvl5pPr algn="ctr" rtl="0" eaLnBrk="0" fontAlgn="base" hangingPunct="0">
              <a:spcBef>
                <a:spcPct val="0"/>
              </a:spcBef>
              <a:spcAft>
                <a:spcPct val="0"/>
              </a:spcAft>
              <a:defRPr sz="4400">
                <a:solidFill>
                  <a:schemeClr val="tx1"/>
                </a:solidFill>
                <a:latin typeface="Meta Offc Pro" pitchFamily="34" charset="0"/>
              </a:defRPr>
            </a:lvl5pPr>
            <a:lvl6pPr marL="457200" algn="ctr" rtl="0" fontAlgn="base">
              <a:spcBef>
                <a:spcPct val="0"/>
              </a:spcBef>
              <a:spcAft>
                <a:spcPct val="0"/>
              </a:spcAft>
              <a:defRPr sz="4400">
                <a:solidFill>
                  <a:schemeClr val="tx1"/>
                </a:solidFill>
                <a:latin typeface="Meta Offc Pro" pitchFamily="34" charset="0"/>
              </a:defRPr>
            </a:lvl6pPr>
            <a:lvl7pPr marL="914400" algn="ctr" rtl="0" fontAlgn="base">
              <a:spcBef>
                <a:spcPct val="0"/>
              </a:spcBef>
              <a:spcAft>
                <a:spcPct val="0"/>
              </a:spcAft>
              <a:defRPr sz="4400">
                <a:solidFill>
                  <a:schemeClr val="tx1"/>
                </a:solidFill>
                <a:latin typeface="Meta Offc Pro" pitchFamily="34" charset="0"/>
              </a:defRPr>
            </a:lvl7pPr>
            <a:lvl8pPr marL="1371600" algn="ctr" rtl="0" fontAlgn="base">
              <a:spcBef>
                <a:spcPct val="0"/>
              </a:spcBef>
              <a:spcAft>
                <a:spcPct val="0"/>
              </a:spcAft>
              <a:defRPr sz="4400">
                <a:solidFill>
                  <a:schemeClr val="tx1"/>
                </a:solidFill>
                <a:latin typeface="Meta Offc Pro" pitchFamily="34" charset="0"/>
              </a:defRPr>
            </a:lvl8pPr>
            <a:lvl9pPr marL="1828800" algn="ctr" rtl="0" fontAlgn="base">
              <a:spcBef>
                <a:spcPct val="0"/>
              </a:spcBef>
              <a:spcAft>
                <a:spcPct val="0"/>
              </a:spcAft>
              <a:defRPr sz="4400">
                <a:solidFill>
                  <a:schemeClr val="tx1"/>
                </a:solidFill>
                <a:latin typeface="Meta Offc Pro" pitchFamily="34" charset="0"/>
              </a:defRPr>
            </a:lvl9pPr>
          </a:lstStyle>
          <a:p>
            <a:pPr algn="ctr"/>
            <a:r>
              <a:rPr lang="en-US" dirty="0" smtClean="0">
                <a:solidFill>
                  <a:schemeClr val="bg1"/>
                </a:solidFill>
                <a:latin typeface="+mn-lt"/>
                <a:cs typeface="Times New Roman" panose="02020603050405020304" pitchFamily="18" charset="0"/>
              </a:rPr>
              <a:t>Thank you</a:t>
            </a:r>
            <a:endParaRPr lang="en-US"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xmlns="" val="12160428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F534C0A-5CA2-4217-98EB-347EAFD2E61C}" type="slidenum">
              <a:rPr lang="en-US" altLang="en-US" sz="1000">
                <a:solidFill>
                  <a:srgbClr val="898989"/>
                </a:solidFill>
              </a:rPr>
              <a:pPr>
                <a:spcBef>
                  <a:spcPct val="0"/>
                </a:spcBef>
                <a:buFontTx/>
                <a:buNone/>
              </a:pPr>
              <a:t>6</a:t>
            </a:fld>
            <a:endParaRPr lang="en-US" altLang="en-US" sz="1000">
              <a:solidFill>
                <a:srgbClr val="898989"/>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343400" y="838200"/>
            <a:ext cx="4650496" cy="928566"/>
          </a:xfrm>
          <a:prstGeom prst="rect">
            <a:avLst/>
          </a:prstGeom>
        </p:spPr>
      </p:pic>
      <p:grpSp>
        <p:nvGrpSpPr>
          <p:cNvPr id="42" name="Group 41"/>
          <p:cNvGrpSpPr/>
          <p:nvPr/>
        </p:nvGrpSpPr>
        <p:grpSpPr>
          <a:xfrm>
            <a:off x="0" y="0"/>
            <a:ext cx="9144000" cy="587375"/>
            <a:chOff x="0" y="0"/>
            <a:chExt cx="9144000" cy="587375"/>
          </a:xfrm>
        </p:grpSpPr>
        <p:grpSp>
          <p:nvGrpSpPr>
            <p:cNvPr id="43" name="Group 20"/>
            <p:cNvGrpSpPr>
              <a:grpSpLocks/>
            </p:cNvGrpSpPr>
            <p:nvPr/>
          </p:nvGrpSpPr>
          <p:grpSpPr bwMode="auto">
            <a:xfrm>
              <a:off x="0" y="0"/>
              <a:ext cx="3429000" cy="441325"/>
              <a:chOff x="0" y="0"/>
              <a:chExt cx="3102013" cy="441960"/>
            </a:xfrm>
          </p:grpSpPr>
          <p:sp>
            <p:nvSpPr>
              <p:cNvPr id="52" name="Rectangle 5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3" name="Rectangle 5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5" name="Group 44"/>
            <p:cNvGrpSpPr/>
            <p:nvPr/>
          </p:nvGrpSpPr>
          <p:grpSpPr>
            <a:xfrm>
              <a:off x="0" y="0"/>
              <a:ext cx="3429000" cy="441960"/>
              <a:chOff x="0" y="0"/>
              <a:chExt cx="3429000" cy="441960"/>
            </a:xfrm>
          </p:grpSpPr>
          <p:grpSp>
            <p:nvGrpSpPr>
              <p:cNvPr id="47" name="Group 46"/>
              <p:cNvGrpSpPr/>
              <p:nvPr/>
            </p:nvGrpSpPr>
            <p:grpSpPr>
              <a:xfrm>
                <a:off x="0" y="0"/>
                <a:ext cx="3429000" cy="441960"/>
                <a:chOff x="0" y="0"/>
                <a:chExt cx="3102013" cy="441960"/>
              </a:xfrm>
            </p:grpSpPr>
            <p:sp>
              <p:nvSpPr>
                <p:cNvPr id="50" name="Rectangle 4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Rectangle 5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8" name="Picture 47"/>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9" name="Picture 48"/>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6" name="Rectangle 4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1" name="Content Placeholder 2"/>
          <p:cNvSpPr txBox="1">
            <a:spLocks/>
          </p:cNvSpPr>
          <p:nvPr/>
        </p:nvSpPr>
        <p:spPr bwMode="auto">
          <a:xfrm>
            <a:off x="4181112" y="2057400"/>
            <a:ext cx="45720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90000"/>
              </a:lnSpc>
              <a:spcBef>
                <a:spcPct val="20000"/>
              </a:spcBef>
              <a:spcAft>
                <a:spcPct val="0"/>
              </a:spcAft>
              <a:buFont typeface="Arial" panose="020B0604020202020204" pitchFamily="34" charset="0"/>
              <a:buNone/>
              <a:defRPr sz="3200" kern="1200">
                <a:solidFill>
                  <a:schemeClr val="tx1"/>
                </a:solidFill>
                <a:latin typeface="Calibri" panose="020F0502020204030204" pitchFamily="34" charset="0"/>
                <a:ea typeface="+mn-ea"/>
                <a:cs typeface="+mn-cs"/>
              </a:defRPr>
            </a:lvl1pPr>
            <a:lvl2pPr marL="742950" indent="-285750" algn="l" rtl="0" eaLnBrk="0" fontAlgn="base" hangingPunct="0">
              <a:lnSpc>
                <a:spcPct val="90000"/>
              </a:lnSpc>
              <a:spcBef>
                <a:spcPct val="20000"/>
              </a:spcBef>
              <a:spcAft>
                <a:spcPct val="0"/>
              </a:spcAft>
              <a:buFont typeface="Meta Offc Pro" panose="020B0504030101020102" pitchFamily="34" charset="0"/>
              <a:buChar char="&gt;"/>
              <a:defRPr sz="2800" kern="1200">
                <a:solidFill>
                  <a:schemeClr val="tx1"/>
                </a:solidFill>
                <a:latin typeface="Calibri" panose="020F0502020204030204" pitchFamily="34" charset="0"/>
                <a:ea typeface="+mn-ea"/>
                <a:cs typeface="+mn-cs"/>
              </a:defRPr>
            </a:lvl2pPr>
            <a:lvl3pPr marL="1143000" indent="-228600" algn="l" rtl="0" eaLnBrk="0" fontAlgn="base" hangingPunct="0">
              <a:lnSpc>
                <a:spcPct val="90000"/>
              </a:lnSpc>
              <a:spcBef>
                <a:spcPct val="20000"/>
              </a:spcBef>
              <a:spcAft>
                <a:spcPct val="0"/>
              </a:spcAft>
              <a:buFont typeface="Meta Offc Pro" panose="020B0504030101020102" pitchFamily="34" charset="0"/>
              <a:buChar char="&gt;"/>
              <a:defRPr sz="2400" kern="1200">
                <a:solidFill>
                  <a:schemeClr val="tx1"/>
                </a:solidFill>
                <a:latin typeface="Calibri" panose="020F0502020204030204" pitchFamily="34" charset="0"/>
                <a:ea typeface="+mn-ea"/>
                <a:cs typeface="+mn-cs"/>
              </a:defRPr>
            </a:lvl3pPr>
            <a:lvl4pPr marL="1600200" indent="-228600" algn="l" rtl="0" eaLnBrk="0" fontAlgn="base" hangingPunct="0">
              <a:lnSpc>
                <a:spcPct val="90000"/>
              </a:lnSpc>
              <a:spcBef>
                <a:spcPct val="20000"/>
              </a:spcBef>
              <a:spcAft>
                <a:spcPct val="0"/>
              </a:spcAft>
              <a:buFont typeface="Meta Offc Pro" panose="020B0504030101020102" pitchFamily="34" charset="0"/>
              <a:buChar char="&gt;"/>
              <a:defRPr sz="2000" kern="1200">
                <a:solidFill>
                  <a:schemeClr val="tx1"/>
                </a:solidFill>
                <a:latin typeface="Calibri" panose="020F0502020204030204" pitchFamily="34" charset="0"/>
                <a:ea typeface="+mn-ea"/>
                <a:cs typeface="+mn-cs"/>
              </a:defRPr>
            </a:lvl4pPr>
            <a:lvl5pPr marL="2057400" indent="-228600" algn="l" rtl="0" eaLnBrk="0" fontAlgn="base" hangingPunct="0">
              <a:lnSpc>
                <a:spcPct val="90000"/>
              </a:lnSpc>
              <a:spcBef>
                <a:spcPct val="20000"/>
              </a:spcBef>
              <a:spcAft>
                <a:spcPct val="0"/>
              </a:spcAft>
              <a:buFont typeface="Meta Offc Pro" panose="020B0504030101020102" pitchFamily="34" charset="0"/>
              <a:buChar char="&gt;"/>
              <a:defRPr sz="2000" kern="120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3538" indent="-363538">
              <a:buFont typeface="Meta Offc Pro" panose="020B0504030101020102" pitchFamily="34" charset="0"/>
              <a:buChar char="→"/>
              <a:defRPr/>
            </a:pPr>
            <a:r>
              <a:rPr lang="en-US" sz="2000" dirty="0">
                <a:solidFill>
                  <a:prstClr val="black"/>
                </a:solidFill>
                <a:ea typeface="ＭＳ Ｐゴシック" pitchFamily="34" charset="-128"/>
              </a:rPr>
              <a:t>The first Center of its kind in Lebanon and the Eastern Mediterranean Region that specializes in the production of systematic reviews and other evidence synthesis products that respond to health policy and systems priorities</a:t>
            </a:r>
          </a:p>
          <a:p>
            <a:pPr>
              <a:defRPr/>
            </a:pPr>
            <a:endParaRPr lang="en-US" sz="2000" dirty="0">
              <a:solidFill>
                <a:prstClr val="black"/>
              </a:solidFill>
              <a:ea typeface="ＭＳ Ｐゴシック" pitchFamily="34" charset="-128"/>
            </a:endParaRPr>
          </a:p>
          <a:p>
            <a:pPr marL="363538" indent="-363538">
              <a:buFont typeface="Meta Offc Pro" panose="020B0504030101020102" pitchFamily="34" charset="0"/>
              <a:buChar char="→"/>
              <a:defRPr/>
            </a:pPr>
            <a:r>
              <a:rPr lang="en-US" sz="2000" dirty="0">
                <a:solidFill>
                  <a:prstClr val="black"/>
                </a:solidFill>
                <a:ea typeface="ＭＳ Ｐゴシック" pitchFamily="34" charset="-128"/>
              </a:rPr>
              <a:t>Founded in 2013, with funding from the Alliance for Health Policy and Systems Research.</a:t>
            </a:r>
          </a:p>
          <a:p>
            <a:pPr marL="363538" indent="-363538">
              <a:buFont typeface="Meta Offc Pro" panose="020B0504030101020102" pitchFamily="34" charset="0"/>
              <a:buChar char="→"/>
              <a:defRPr/>
            </a:pPr>
            <a:endParaRPr lang="en-US" sz="2000" dirty="0">
              <a:solidFill>
                <a:prstClr val="black"/>
              </a:solidFill>
              <a:ea typeface="ＭＳ Ｐゴシック" pitchFamily="34" charset="-128"/>
            </a:endParaRPr>
          </a:p>
          <a:p>
            <a:pPr marL="363538" indent="-363538">
              <a:buFont typeface="Meta Offc Pro" panose="020B0504030101020102" pitchFamily="34" charset="0"/>
              <a:buChar char="→"/>
              <a:defRPr/>
            </a:pPr>
            <a:r>
              <a:rPr lang="en-US" sz="2000" dirty="0">
                <a:solidFill>
                  <a:prstClr val="black"/>
                </a:solidFill>
                <a:ea typeface="ＭＳ Ｐゴシック" pitchFamily="34" charset="-128"/>
              </a:rPr>
              <a:t>Competitively selected to host the Secretariat of the Global Evidence Synthesis Initiative (GESI).</a:t>
            </a:r>
          </a:p>
        </p:txBody>
      </p:sp>
      <p:pic>
        <p:nvPicPr>
          <p:cNvPr id="4"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47175" y="5124115"/>
            <a:ext cx="3682263" cy="1232235"/>
          </a:xfrm>
          <a:prstGeom prst="rect">
            <a:avLst/>
          </a:prstGeom>
        </p:spPr>
      </p:pic>
      <p:grpSp>
        <p:nvGrpSpPr>
          <p:cNvPr id="22" name="Group 21"/>
          <p:cNvGrpSpPr/>
          <p:nvPr/>
        </p:nvGrpSpPr>
        <p:grpSpPr>
          <a:xfrm>
            <a:off x="0" y="0"/>
            <a:ext cx="9144000" cy="587375"/>
            <a:chOff x="0" y="0"/>
            <a:chExt cx="9144000" cy="587375"/>
          </a:xfrm>
        </p:grpSpPr>
        <p:grpSp>
          <p:nvGrpSpPr>
            <p:cNvPr id="23" name="Group 20"/>
            <p:cNvGrpSpPr>
              <a:grpSpLocks/>
            </p:cNvGrpSpPr>
            <p:nvPr/>
          </p:nvGrpSpPr>
          <p:grpSpPr bwMode="auto">
            <a:xfrm>
              <a:off x="0" y="0"/>
              <a:ext cx="3429000" cy="441325"/>
              <a:chOff x="0" y="0"/>
              <a:chExt cx="3102013" cy="441960"/>
            </a:xfrm>
          </p:grpSpPr>
          <p:sp>
            <p:nvSpPr>
              <p:cNvPr id="32" name="Rectangle 3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3" name="Rectangle 3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5" name="Group 24"/>
            <p:cNvGrpSpPr/>
            <p:nvPr/>
          </p:nvGrpSpPr>
          <p:grpSpPr>
            <a:xfrm>
              <a:off x="0" y="0"/>
              <a:ext cx="3429000" cy="441960"/>
              <a:chOff x="0" y="0"/>
              <a:chExt cx="3429000" cy="441960"/>
            </a:xfrm>
          </p:grpSpPr>
          <p:grpSp>
            <p:nvGrpSpPr>
              <p:cNvPr id="27" name="Group 26"/>
              <p:cNvGrpSpPr/>
              <p:nvPr/>
            </p:nvGrpSpPr>
            <p:grpSpPr>
              <a:xfrm>
                <a:off x="0" y="0"/>
                <a:ext cx="3429000" cy="441960"/>
                <a:chOff x="0" y="0"/>
                <a:chExt cx="3102013" cy="441960"/>
              </a:xfrm>
            </p:grpSpPr>
            <p:sp>
              <p:nvSpPr>
                <p:cNvPr id="30" name="Rectangle 2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Rectangle 3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8" name="Picture 27"/>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9" name="Picture 28"/>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6" name="Rectangle 2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34" name="Group 33"/>
          <p:cNvGrpSpPr/>
          <p:nvPr/>
        </p:nvGrpSpPr>
        <p:grpSpPr>
          <a:xfrm>
            <a:off x="0" y="0"/>
            <a:ext cx="9144000" cy="587375"/>
            <a:chOff x="0" y="0"/>
            <a:chExt cx="9144000" cy="587375"/>
          </a:xfrm>
        </p:grpSpPr>
        <p:grpSp>
          <p:nvGrpSpPr>
            <p:cNvPr id="35" name="Group 20"/>
            <p:cNvGrpSpPr>
              <a:grpSpLocks/>
            </p:cNvGrpSpPr>
            <p:nvPr/>
          </p:nvGrpSpPr>
          <p:grpSpPr bwMode="auto">
            <a:xfrm>
              <a:off x="0" y="0"/>
              <a:ext cx="3429000" cy="441325"/>
              <a:chOff x="0" y="0"/>
              <a:chExt cx="3102013" cy="441960"/>
            </a:xfrm>
          </p:grpSpPr>
          <p:sp>
            <p:nvSpPr>
              <p:cNvPr id="56" name="Rectangle 5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7" name="Rectangle 5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7" name="Group 36"/>
            <p:cNvGrpSpPr/>
            <p:nvPr/>
          </p:nvGrpSpPr>
          <p:grpSpPr>
            <a:xfrm>
              <a:off x="0" y="0"/>
              <a:ext cx="3429000" cy="441960"/>
              <a:chOff x="0" y="0"/>
              <a:chExt cx="3429000" cy="441960"/>
            </a:xfrm>
          </p:grpSpPr>
          <p:grpSp>
            <p:nvGrpSpPr>
              <p:cNvPr id="39" name="Group 38"/>
              <p:cNvGrpSpPr/>
              <p:nvPr/>
            </p:nvGrpSpPr>
            <p:grpSpPr>
              <a:xfrm>
                <a:off x="0" y="0"/>
                <a:ext cx="3429000" cy="441960"/>
                <a:chOff x="0" y="0"/>
                <a:chExt cx="3102013" cy="441960"/>
              </a:xfrm>
            </p:grpSpPr>
            <p:sp>
              <p:nvSpPr>
                <p:cNvPr id="54" name="Rectangle 5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ectangle 5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0" name="Picture 39"/>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1" name="Picture 40"/>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8" name="Rectangle 3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8" name="Group 57"/>
          <p:cNvGrpSpPr/>
          <p:nvPr/>
        </p:nvGrpSpPr>
        <p:grpSpPr>
          <a:xfrm>
            <a:off x="0" y="0"/>
            <a:ext cx="9144000" cy="587375"/>
            <a:chOff x="0" y="0"/>
            <a:chExt cx="9144000" cy="587375"/>
          </a:xfrm>
        </p:grpSpPr>
        <p:grpSp>
          <p:nvGrpSpPr>
            <p:cNvPr id="59" name="Group 20"/>
            <p:cNvGrpSpPr>
              <a:grpSpLocks/>
            </p:cNvGrpSpPr>
            <p:nvPr/>
          </p:nvGrpSpPr>
          <p:grpSpPr bwMode="auto">
            <a:xfrm>
              <a:off x="0" y="0"/>
              <a:ext cx="3429000" cy="441325"/>
              <a:chOff x="0" y="0"/>
              <a:chExt cx="3102013" cy="441960"/>
            </a:xfrm>
          </p:grpSpPr>
          <p:sp>
            <p:nvSpPr>
              <p:cNvPr id="68" name="Rectangle 6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9" name="Rectangle 6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6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61" name="Group 60"/>
            <p:cNvGrpSpPr/>
            <p:nvPr/>
          </p:nvGrpSpPr>
          <p:grpSpPr>
            <a:xfrm>
              <a:off x="0" y="0"/>
              <a:ext cx="3429000" cy="441960"/>
              <a:chOff x="0" y="0"/>
              <a:chExt cx="3429000" cy="441960"/>
            </a:xfrm>
          </p:grpSpPr>
          <p:grpSp>
            <p:nvGrpSpPr>
              <p:cNvPr id="63" name="Group 62"/>
              <p:cNvGrpSpPr/>
              <p:nvPr/>
            </p:nvGrpSpPr>
            <p:grpSpPr>
              <a:xfrm>
                <a:off x="0" y="0"/>
                <a:ext cx="3429000" cy="441960"/>
                <a:chOff x="0" y="0"/>
                <a:chExt cx="3102013" cy="441960"/>
              </a:xfrm>
            </p:grpSpPr>
            <p:sp>
              <p:nvSpPr>
                <p:cNvPr id="66" name="Rectangle 6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Rectangle 6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4" name="Picture 63"/>
              <p:cNvPicPr>
                <a:picLocks noChangeAspect="1"/>
              </p:cNvPicPr>
              <p:nvPr/>
            </p:nvPicPr>
            <p:blipFill rotWithShape="1">
              <a:blip r:embed="rId3"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5" name="Picture 64"/>
              <p:cNvPicPr>
                <a:picLocks noChangeAspect="1"/>
              </p:cNvPicPr>
              <p:nvPr/>
            </p:nvPicPr>
            <p:blipFill rotWithShape="1">
              <a:blip r:embed="rId4"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2" name="Rectangle 6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1" name="Group 20"/>
          <p:cNvGrpSpPr>
            <a:grpSpLocks/>
          </p:cNvGrpSpPr>
          <p:nvPr/>
        </p:nvGrpSpPr>
        <p:grpSpPr bwMode="auto">
          <a:xfrm>
            <a:off x="0" y="0"/>
            <a:ext cx="3429000" cy="441325"/>
            <a:chOff x="0" y="0"/>
            <a:chExt cx="3102013" cy="441960"/>
          </a:xfrm>
        </p:grpSpPr>
        <p:sp>
          <p:nvSpPr>
            <p:cNvPr id="72" name="Rectangle 7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3" name="Rectangle 7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75" name="Picture 23"/>
          <p:cNvPicPr>
            <a:picLocks noChangeAspect="1"/>
          </p:cNvPicPr>
          <p:nvPr/>
        </p:nvPicPr>
        <p:blipFill>
          <a:blip r:embed="rId3"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 name="Picture 24"/>
          <p:cNvPicPr>
            <a:picLocks noChangeAspect="1"/>
          </p:cNvPicPr>
          <p:nvPr/>
        </p:nvPicPr>
        <p:blipFill>
          <a:blip r:embed="rId4">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7" name="TextBox 76"/>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70" name="Rectangle 2"/>
          <p:cNvSpPr>
            <a:spLocks noGrp="1" noChangeArrowheads="1"/>
          </p:cNvSpPr>
          <p:nvPr>
            <p:ph type="title"/>
          </p:nvPr>
        </p:nvSpPr>
        <p:spPr>
          <a:xfrm>
            <a:off x="127000" y="926052"/>
            <a:ext cx="3073400" cy="2960148"/>
          </a:xfrm>
        </p:spPr>
        <p:txBody>
          <a:bodyPr>
            <a:normAutofit fontScale="90000"/>
          </a:bodyPr>
          <a:lstStyle/>
          <a:p>
            <a:r>
              <a:rPr lang="en-US" altLang="en-US" dirty="0">
                <a:latin typeface="Calibri" panose="020F0502020204030204" pitchFamily="34" charset="0"/>
              </a:rPr>
              <a:t>Center for Systematic Reviews of Health Policy and Systems Research (SPARK)</a:t>
            </a:r>
            <a:br>
              <a:rPr lang="en-US" altLang="en-US" dirty="0">
                <a:latin typeface="Calibri" panose="020F0502020204030204" pitchFamily="34" charset="0"/>
              </a:rPr>
            </a:br>
            <a:endParaRPr lang="en-US" altLang="en-US" sz="4000" dirty="0" smtClean="0">
              <a:latin typeface="Calibri" panose="020F0502020204030204" pitchFamily="34" charset="0"/>
            </a:endParaRPr>
          </a:p>
        </p:txBody>
      </p:sp>
    </p:spTree>
    <p:extLst>
      <p:ext uri="{BB962C8B-B14F-4D97-AF65-F5344CB8AC3E}">
        <p14:creationId xmlns:p14="http://schemas.microsoft.com/office/powerpoint/2010/main" xmlns="" val="285533474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Content Placeholder 2"/>
          <p:cNvSpPr>
            <a:spLocks noGrp="1"/>
          </p:cNvSpPr>
          <p:nvPr>
            <p:ph idx="1"/>
          </p:nvPr>
        </p:nvSpPr>
        <p:spPr>
          <a:xfrm>
            <a:off x="4114800" y="914400"/>
            <a:ext cx="4572000" cy="4525963"/>
          </a:xfrm>
        </p:spPr>
        <p:txBody>
          <a:bodyPr>
            <a:normAutofit fontScale="85000" lnSpcReduction="20000"/>
          </a:bodyPr>
          <a:lstStyle/>
          <a:p>
            <a:pPr marL="363538" indent="-363538">
              <a:buFont typeface="Meta Offc Pro" panose="020B0504030101020102" pitchFamily="34" charset="0"/>
              <a:buChar char="→"/>
              <a:defRPr/>
            </a:pPr>
            <a:r>
              <a:rPr lang="en-US" sz="2300" dirty="0">
                <a:solidFill>
                  <a:prstClr val="black"/>
                </a:solidFill>
                <a:latin typeface="Calibri" panose="020F0502020204030204" pitchFamily="34" charset="0"/>
                <a:ea typeface="ＭＳ Ｐゴシック" pitchFamily="34" charset="-128"/>
              </a:rPr>
              <a:t>A forerunner in synthesizing evidence, contextualizing knowledge and engaging stakeholders to impact health policy and action in Lebanon and the Region.</a:t>
            </a:r>
          </a:p>
          <a:p>
            <a:pPr marL="363538" indent="-363538">
              <a:buFont typeface="Meta Offc Pro" panose="020B0504030101020102" pitchFamily="34" charset="0"/>
              <a:buChar char="→"/>
              <a:defRPr/>
            </a:pPr>
            <a:endParaRPr lang="en-US" sz="2300" dirty="0">
              <a:solidFill>
                <a:prstClr val="black"/>
              </a:solidFill>
              <a:latin typeface="Calibri" panose="020F0502020204030204" pitchFamily="34" charset="0"/>
              <a:ea typeface="ＭＳ Ｐゴシック" pitchFamily="34" charset="-128"/>
            </a:endParaRPr>
          </a:p>
          <a:p>
            <a:pPr marL="363538" indent="-363538">
              <a:buFont typeface="Meta Offc Pro" panose="020B0504030101020102" pitchFamily="34" charset="0"/>
              <a:buChar char="→"/>
              <a:defRPr/>
            </a:pPr>
            <a:r>
              <a:rPr lang="en-US" sz="2300" dirty="0">
                <a:solidFill>
                  <a:prstClr val="black"/>
                </a:solidFill>
                <a:latin typeface="Calibri" panose="020F0502020204030204" pitchFamily="34" charset="0"/>
                <a:ea typeface="ＭＳ Ｐゴシック" pitchFamily="34" charset="-128"/>
              </a:rPr>
              <a:t>Modeled after McMaster Health Forum</a:t>
            </a:r>
          </a:p>
          <a:p>
            <a:pPr marL="342900" indent="-342900">
              <a:buFont typeface="Meta Offc Pro" panose="020B0504030101020102" pitchFamily="34" charset="0"/>
              <a:buChar char="→"/>
              <a:defRPr/>
            </a:pPr>
            <a:endParaRPr lang="en-US" sz="2300" dirty="0">
              <a:solidFill>
                <a:prstClr val="black"/>
              </a:solidFill>
              <a:latin typeface="Calibri" panose="020F0502020204030204" pitchFamily="34" charset="0"/>
              <a:ea typeface="ＭＳ Ｐゴシック" pitchFamily="34" charset="-128"/>
            </a:endParaRPr>
          </a:p>
          <a:p>
            <a:pPr marL="363538" indent="-363538">
              <a:buFont typeface="Meta Offc Pro" panose="020B0504030101020102" pitchFamily="34" charset="0"/>
              <a:buChar char="→"/>
              <a:defRPr/>
            </a:pPr>
            <a:r>
              <a:rPr lang="en-US" sz="2300" dirty="0">
                <a:solidFill>
                  <a:prstClr val="black"/>
                </a:solidFill>
                <a:latin typeface="Calibri" panose="020F0502020204030204" pitchFamily="34" charset="0"/>
                <a:ea typeface="ＭＳ Ｐゴシック" pitchFamily="34" charset="-128"/>
              </a:rPr>
              <a:t>Founded by the Faculty of Health Sciences (FHS) at the American University of Beirut with seed funding from the International Development Research Centre (IDRC)</a:t>
            </a:r>
          </a:p>
          <a:p>
            <a:pPr marL="363538" indent="-363538">
              <a:buFont typeface="Meta Offc Pro" panose="020B0504030101020102" pitchFamily="34" charset="0"/>
              <a:buChar char="→"/>
              <a:defRPr/>
            </a:pPr>
            <a:endParaRPr lang="en-US" sz="2300" dirty="0">
              <a:solidFill>
                <a:prstClr val="black"/>
              </a:solidFill>
              <a:latin typeface="Calibri" panose="020F0502020204030204" pitchFamily="34" charset="0"/>
              <a:ea typeface="ＭＳ Ｐゴシック" pitchFamily="34" charset="-128"/>
            </a:endParaRPr>
          </a:p>
          <a:p>
            <a:pPr marL="363538" indent="-363538">
              <a:buFont typeface="Meta Offc Pro" panose="020B0504030101020102" pitchFamily="34" charset="0"/>
              <a:buChar char="→"/>
              <a:defRPr/>
            </a:pPr>
            <a:r>
              <a:rPr lang="en-US" sz="2300" dirty="0">
                <a:solidFill>
                  <a:prstClr val="black"/>
                </a:solidFill>
                <a:latin typeface="Calibri" panose="020F0502020204030204" pitchFamily="34" charset="0"/>
                <a:ea typeface="ＭＳ Ｐゴシック" pitchFamily="34" charset="-128"/>
              </a:rPr>
              <a:t>Designated since 2015 as a WHO Collaborating Center for Evidence-Informed Policy and Practice</a:t>
            </a:r>
          </a:p>
          <a:p>
            <a:pPr marL="363538" indent="-363538">
              <a:buFont typeface="Meta Offc Pro" panose="020B0504030101020102" pitchFamily="34" charset="0"/>
              <a:buChar char="→"/>
              <a:defRPr/>
            </a:pPr>
            <a:endParaRPr lang="en-US" sz="2000" dirty="0">
              <a:solidFill>
                <a:prstClr val="black"/>
              </a:solidFill>
              <a:ea typeface="ＭＳ Ｐゴシック" pitchFamily="34" charset="-128"/>
            </a:endParaRPr>
          </a:p>
        </p:txBody>
      </p:sp>
      <p:sp>
        <p:nvSpPr>
          <p:cNvPr id="41989" name="Slide Number Placeholder 26"/>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F534C0A-5CA2-4217-98EB-347EAFD2E61C}" type="slidenum">
              <a:rPr lang="en-US" altLang="en-US" sz="1000">
                <a:solidFill>
                  <a:srgbClr val="898989"/>
                </a:solidFill>
              </a:rPr>
              <a:pPr>
                <a:spcBef>
                  <a:spcPct val="0"/>
                </a:spcBef>
                <a:buFontTx/>
                <a:buNone/>
              </a:pPr>
              <a:t>7</a:t>
            </a:fld>
            <a:endParaRPr lang="en-US" altLang="en-US" sz="1000">
              <a:solidFill>
                <a:srgbClr val="898989"/>
              </a:solidFill>
            </a:endParaRPr>
          </a:p>
        </p:txBody>
      </p:sp>
      <p:grpSp>
        <p:nvGrpSpPr>
          <p:cNvPr id="29" name="Group 28"/>
          <p:cNvGrpSpPr/>
          <p:nvPr/>
        </p:nvGrpSpPr>
        <p:grpSpPr>
          <a:xfrm>
            <a:off x="0" y="0"/>
            <a:ext cx="9144000" cy="587375"/>
            <a:chOff x="0" y="0"/>
            <a:chExt cx="9144000" cy="587375"/>
          </a:xfrm>
        </p:grpSpPr>
        <p:grpSp>
          <p:nvGrpSpPr>
            <p:cNvPr id="30" name="Group 20"/>
            <p:cNvGrpSpPr>
              <a:grpSpLocks/>
            </p:cNvGrpSpPr>
            <p:nvPr/>
          </p:nvGrpSpPr>
          <p:grpSpPr bwMode="auto">
            <a:xfrm>
              <a:off x="0" y="0"/>
              <a:ext cx="3429000" cy="441325"/>
              <a:chOff x="0" y="0"/>
              <a:chExt cx="3102013" cy="441960"/>
            </a:xfrm>
          </p:grpSpPr>
          <p:sp>
            <p:nvSpPr>
              <p:cNvPr id="39" name="Rectangle 3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0" name="Rectangle 3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2" name="Group 31"/>
            <p:cNvGrpSpPr/>
            <p:nvPr/>
          </p:nvGrpSpPr>
          <p:grpSpPr>
            <a:xfrm>
              <a:off x="0" y="0"/>
              <a:ext cx="3429000" cy="441960"/>
              <a:chOff x="0" y="0"/>
              <a:chExt cx="3429000" cy="441960"/>
            </a:xfrm>
          </p:grpSpPr>
          <p:grpSp>
            <p:nvGrpSpPr>
              <p:cNvPr id="34" name="Group 33"/>
              <p:cNvGrpSpPr/>
              <p:nvPr/>
            </p:nvGrpSpPr>
            <p:grpSpPr>
              <a:xfrm>
                <a:off x="0" y="0"/>
                <a:ext cx="3429000" cy="441960"/>
                <a:chOff x="0" y="0"/>
                <a:chExt cx="3102013" cy="441960"/>
              </a:xfrm>
            </p:grpSpPr>
            <p:sp>
              <p:nvSpPr>
                <p:cNvPr id="37" name="Rectangle 3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Rectangle 3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5" name="Picture 34"/>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6" name="Picture 35"/>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3" name="Rectangle 3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 name="Picture 3"/>
          <p:cNvPicPr>
            <a:picLocks noChangeAspect="1"/>
          </p:cNvPicPr>
          <p:nvPr/>
        </p:nvPicPr>
        <p:blipFill rotWithShape="1">
          <a:blip r:embed="rId4" cstate="print">
            <a:extLst>
              <a:ext uri="{28A0092B-C50C-407E-A947-70E740481C1C}">
                <a14:useLocalDpi xmlns:a14="http://schemas.microsoft.com/office/drawing/2010/main" xmlns="" val="0"/>
              </a:ext>
            </a:extLst>
          </a:blip>
          <a:srcRect l="13333" t="13682" r="9167" b="18691"/>
          <a:stretch/>
        </p:blipFill>
        <p:spPr>
          <a:xfrm>
            <a:off x="228071" y="3273995"/>
            <a:ext cx="3776134" cy="2192594"/>
          </a:xfrm>
          <a:prstGeom prst="rect">
            <a:avLst/>
          </a:prstGeom>
        </p:spPr>
      </p:pic>
      <p:grpSp>
        <p:nvGrpSpPr>
          <p:cNvPr id="18" name="Group 17"/>
          <p:cNvGrpSpPr/>
          <p:nvPr/>
        </p:nvGrpSpPr>
        <p:grpSpPr>
          <a:xfrm>
            <a:off x="0" y="0"/>
            <a:ext cx="9144000" cy="587375"/>
            <a:chOff x="0" y="0"/>
            <a:chExt cx="9144000" cy="587375"/>
          </a:xfrm>
        </p:grpSpPr>
        <p:grpSp>
          <p:nvGrpSpPr>
            <p:cNvPr id="19" name="Group 20"/>
            <p:cNvGrpSpPr>
              <a:grpSpLocks/>
            </p:cNvGrpSpPr>
            <p:nvPr/>
          </p:nvGrpSpPr>
          <p:grpSpPr bwMode="auto">
            <a:xfrm>
              <a:off x="0" y="0"/>
              <a:ext cx="3429000" cy="441325"/>
              <a:chOff x="0" y="0"/>
              <a:chExt cx="3102013" cy="441960"/>
            </a:xfrm>
          </p:grpSpPr>
          <p:sp>
            <p:nvSpPr>
              <p:cNvPr id="28" name="Rectangle 2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1" name="Rectangle 4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1" name="Group 20"/>
            <p:cNvGrpSpPr/>
            <p:nvPr/>
          </p:nvGrpSpPr>
          <p:grpSpPr>
            <a:xfrm>
              <a:off x="0" y="0"/>
              <a:ext cx="3429000" cy="441960"/>
              <a:chOff x="0" y="0"/>
              <a:chExt cx="3429000" cy="441960"/>
            </a:xfrm>
          </p:grpSpPr>
          <p:grpSp>
            <p:nvGrpSpPr>
              <p:cNvPr id="23" name="Group 22"/>
              <p:cNvGrpSpPr/>
              <p:nvPr/>
            </p:nvGrpSpPr>
            <p:grpSpPr>
              <a:xfrm>
                <a:off x="0" y="0"/>
                <a:ext cx="3429000" cy="441960"/>
                <a:chOff x="0" y="0"/>
                <a:chExt cx="3102013" cy="441960"/>
              </a:xfrm>
            </p:grpSpPr>
            <p:sp>
              <p:nvSpPr>
                <p:cNvPr id="26" name="Rectangle 25"/>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4" name="Picture 23"/>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5" name="Picture 24"/>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2" name="Rectangle 21"/>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2" name="Group 41"/>
          <p:cNvGrpSpPr/>
          <p:nvPr/>
        </p:nvGrpSpPr>
        <p:grpSpPr>
          <a:xfrm>
            <a:off x="0" y="0"/>
            <a:ext cx="9144000" cy="587375"/>
            <a:chOff x="0" y="0"/>
            <a:chExt cx="9144000" cy="587375"/>
          </a:xfrm>
        </p:grpSpPr>
        <p:grpSp>
          <p:nvGrpSpPr>
            <p:cNvPr id="43" name="Group 20"/>
            <p:cNvGrpSpPr>
              <a:grpSpLocks/>
            </p:cNvGrpSpPr>
            <p:nvPr/>
          </p:nvGrpSpPr>
          <p:grpSpPr bwMode="auto">
            <a:xfrm>
              <a:off x="0" y="0"/>
              <a:ext cx="3429000" cy="441325"/>
              <a:chOff x="0" y="0"/>
              <a:chExt cx="3102013" cy="441960"/>
            </a:xfrm>
          </p:grpSpPr>
          <p:sp>
            <p:nvSpPr>
              <p:cNvPr id="52" name="Rectangle 5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3" name="Rectangle 5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5" name="Group 44"/>
            <p:cNvGrpSpPr/>
            <p:nvPr/>
          </p:nvGrpSpPr>
          <p:grpSpPr>
            <a:xfrm>
              <a:off x="0" y="0"/>
              <a:ext cx="3429000" cy="441960"/>
              <a:chOff x="0" y="0"/>
              <a:chExt cx="3429000" cy="441960"/>
            </a:xfrm>
          </p:grpSpPr>
          <p:grpSp>
            <p:nvGrpSpPr>
              <p:cNvPr id="47" name="Group 46"/>
              <p:cNvGrpSpPr/>
              <p:nvPr/>
            </p:nvGrpSpPr>
            <p:grpSpPr>
              <a:xfrm>
                <a:off x="0" y="0"/>
                <a:ext cx="3429000" cy="441960"/>
                <a:chOff x="0" y="0"/>
                <a:chExt cx="3102013" cy="441960"/>
              </a:xfrm>
            </p:grpSpPr>
            <p:sp>
              <p:nvSpPr>
                <p:cNvPr id="50" name="Rectangle 4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Rectangle 5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48" name="Picture 47"/>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9" name="Picture 48"/>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6" name="Rectangle 4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4" name="Group 53"/>
          <p:cNvGrpSpPr/>
          <p:nvPr/>
        </p:nvGrpSpPr>
        <p:grpSpPr>
          <a:xfrm>
            <a:off x="0" y="0"/>
            <a:ext cx="9144000" cy="587375"/>
            <a:chOff x="0" y="0"/>
            <a:chExt cx="9144000" cy="587375"/>
          </a:xfrm>
        </p:grpSpPr>
        <p:grpSp>
          <p:nvGrpSpPr>
            <p:cNvPr id="55" name="Group 20"/>
            <p:cNvGrpSpPr>
              <a:grpSpLocks/>
            </p:cNvGrpSpPr>
            <p:nvPr/>
          </p:nvGrpSpPr>
          <p:grpSpPr bwMode="auto">
            <a:xfrm>
              <a:off x="0" y="0"/>
              <a:ext cx="3429000" cy="441325"/>
              <a:chOff x="0" y="0"/>
              <a:chExt cx="3102013" cy="441960"/>
            </a:xfrm>
          </p:grpSpPr>
          <p:sp>
            <p:nvSpPr>
              <p:cNvPr id="64" name="Rectangle 6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5" name="Rectangle 6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7" name="Group 56"/>
            <p:cNvGrpSpPr/>
            <p:nvPr/>
          </p:nvGrpSpPr>
          <p:grpSpPr>
            <a:xfrm>
              <a:off x="0" y="0"/>
              <a:ext cx="3429000" cy="441960"/>
              <a:chOff x="0" y="0"/>
              <a:chExt cx="3429000" cy="441960"/>
            </a:xfrm>
          </p:grpSpPr>
          <p:grpSp>
            <p:nvGrpSpPr>
              <p:cNvPr id="59" name="Group 58"/>
              <p:cNvGrpSpPr/>
              <p:nvPr/>
            </p:nvGrpSpPr>
            <p:grpSpPr>
              <a:xfrm>
                <a:off x="0" y="0"/>
                <a:ext cx="3429000" cy="441960"/>
                <a:chOff x="0" y="0"/>
                <a:chExt cx="3102013" cy="441960"/>
              </a:xfrm>
            </p:grpSpPr>
            <p:sp>
              <p:nvSpPr>
                <p:cNvPr id="62" name="Rectangle 6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Rectangle 6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0" name="Picture 59"/>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1" name="Picture 60"/>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8" name="Rectangle 5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6" name="Rectangle 65"/>
          <p:cNvSpPr/>
          <p:nvPr/>
        </p:nvSpPr>
        <p:spPr>
          <a:xfrm>
            <a:off x="3101975" y="0"/>
            <a:ext cx="6042025" cy="441325"/>
          </a:xfrm>
          <a:prstGeom prst="rect">
            <a:avLst/>
          </a:prstGeom>
          <a:solidFill>
            <a:srgbClr val="8EC6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nvGrpSpPr>
          <p:cNvPr id="67" name="Group 20"/>
          <p:cNvGrpSpPr>
            <a:grpSpLocks/>
          </p:cNvGrpSpPr>
          <p:nvPr/>
        </p:nvGrpSpPr>
        <p:grpSpPr bwMode="auto">
          <a:xfrm>
            <a:off x="0" y="0"/>
            <a:ext cx="3429000" cy="441325"/>
            <a:chOff x="0" y="0"/>
            <a:chExt cx="3102013" cy="441960"/>
          </a:xfrm>
        </p:grpSpPr>
        <p:sp>
          <p:nvSpPr>
            <p:cNvPr id="68" name="Rectangle 67"/>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9" name="Rectangle 68"/>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0"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71"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3" name="TextBox 72"/>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grpSp>
        <p:nvGrpSpPr>
          <p:cNvPr id="75" name="Group 74"/>
          <p:cNvGrpSpPr/>
          <p:nvPr/>
        </p:nvGrpSpPr>
        <p:grpSpPr>
          <a:xfrm>
            <a:off x="0" y="0"/>
            <a:ext cx="9144000" cy="587375"/>
            <a:chOff x="0" y="0"/>
            <a:chExt cx="9144000" cy="587375"/>
          </a:xfrm>
        </p:grpSpPr>
        <p:grpSp>
          <p:nvGrpSpPr>
            <p:cNvPr id="76" name="Group 20"/>
            <p:cNvGrpSpPr>
              <a:grpSpLocks/>
            </p:cNvGrpSpPr>
            <p:nvPr/>
          </p:nvGrpSpPr>
          <p:grpSpPr bwMode="auto">
            <a:xfrm>
              <a:off x="0" y="0"/>
              <a:ext cx="3429000" cy="441325"/>
              <a:chOff x="0" y="0"/>
              <a:chExt cx="3102013" cy="441960"/>
            </a:xfrm>
          </p:grpSpPr>
          <p:sp>
            <p:nvSpPr>
              <p:cNvPr id="85" name="Rectangle 8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6" name="Rectangle 8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78" name="Group 77"/>
            <p:cNvGrpSpPr/>
            <p:nvPr/>
          </p:nvGrpSpPr>
          <p:grpSpPr>
            <a:xfrm>
              <a:off x="0" y="0"/>
              <a:ext cx="3429000" cy="441960"/>
              <a:chOff x="0" y="0"/>
              <a:chExt cx="3429000" cy="441960"/>
            </a:xfrm>
          </p:grpSpPr>
          <p:grpSp>
            <p:nvGrpSpPr>
              <p:cNvPr id="80" name="Group 79"/>
              <p:cNvGrpSpPr/>
              <p:nvPr/>
            </p:nvGrpSpPr>
            <p:grpSpPr>
              <a:xfrm>
                <a:off x="0" y="0"/>
                <a:ext cx="3429000" cy="441960"/>
                <a:chOff x="0" y="0"/>
                <a:chExt cx="3102013" cy="441960"/>
              </a:xfrm>
            </p:grpSpPr>
            <p:sp>
              <p:nvSpPr>
                <p:cNvPr id="83" name="Rectangle 82"/>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4" name="Rectangle 8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81" name="Picture 80"/>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82" name="Picture 81"/>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79" name="Rectangle 78"/>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87" name="Group 86"/>
          <p:cNvGrpSpPr/>
          <p:nvPr/>
        </p:nvGrpSpPr>
        <p:grpSpPr>
          <a:xfrm>
            <a:off x="0" y="0"/>
            <a:ext cx="9144000" cy="587375"/>
            <a:chOff x="0" y="0"/>
            <a:chExt cx="9144000" cy="587375"/>
          </a:xfrm>
        </p:grpSpPr>
        <p:grpSp>
          <p:nvGrpSpPr>
            <p:cNvPr id="88" name="Group 20"/>
            <p:cNvGrpSpPr>
              <a:grpSpLocks/>
            </p:cNvGrpSpPr>
            <p:nvPr/>
          </p:nvGrpSpPr>
          <p:grpSpPr bwMode="auto">
            <a:xfrm>
              <a:off x="0" y="0"/>
              <a:ext cx="3429000" cy="441325"/>
              <a:chOff x="0" y="0"/>
              <a:chExt cx="3102013" cy="441960"/>
            </a:xfrm>
          </p:grpSpPr>
          <p:sp>
            <p:nvSpPr>
              <p:cNvPr id="97" name="Rectangle 96"/>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98" name="Rectangle 97"/>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90" name="Group 89"/>
            <p:cNvGrpSpPr/>
            <p:nvPr/>
          </p:nvGrpSpPr>
          <p:grpSpPr>
            <a:xfrm>
              <a:off x="0" y="0"/>
              <a:ext cx="3429000" cy="441960"/>
              <a:chOff x="0" y="0"/>
              <a:chExt cx="3429000" cy="441960"/>
            </a:xfrm>
          </p:grpSpPr>
          <p:grpSp>
            <p:nvGrpSpPr>
              <p:cNvPr id="92" name="Group 91"/>
              <p:cNvGrpSpPr/>
              <p:nvPr/>
            </p:nvGrpSpPr>
            <p:grpSpPr>
              <a:xfrm>
                <a:off x="0" y="0"/>
                <a:ext cx="3429000" cy="441960"/>
                <a:chOff x="0" y="0"/>
                <a:chExt cx="3102013" cy="441960"/>
              </a:xfrm>
            </p:grpSpPr>
            <p:sp>
              <p:nvSpPr>
                <p:cNvPr id="95" name="Rectangle 9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6" name="Rectangle 95"/>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93" name="Picture 92"/>
              <p:cNvPicPr>
                <a:picLocks noChangeAspect="1"/>
              </p:cNvPicPr>
              <p:nvPr/>
            </p:nvPicPr>
            <p:blipFill rotWithShape="1">
              <a:blip r:embed="rId2"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94" name="Picture 93"/>
              <p:cNvPicPr>
                <a:picLocks noChangeAspect="1"/>
              </p:cNvPicPr>
              <p:nvPr/>
            </p:nvPicPr>
            <p:blipFill rotWithShape="1">
              <a:blip r:embed="rId3"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91" name="Rectangle 9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12" name="Group 20"/>
          <p:cNvGrpSpPr>
            <a:grpSpLocks/>
          </p:cNvGrpSpPr>
          <p:nvPr/>
        </p:nvGrpSpPr>
        <p:grpSpPr bwMode="auto">
          <a:xfrm>
            <a:off x="0" y="0"/>
            <a:ext cx="3429000" cy="441325"/>
            <a:chOff x="0" y="0"/>
            <a:chExt cx="3102013" cy="441960"/>
          </a:xfrm>
        </p:grpSpPr>
        <p:sp>
          <p:nvSpPr>
            <p:cNvPr id="113" name="Rectangle 112"/>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14" name="Rectangle 113"/>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1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116" name="Picture 23"/>
          <p:cNvPicPr>
            <a:picLocks noChangeAspect="1"/>
          </p:cNvPicPr>
          <p:nvPr/>
        </p:nvPicPr>
        <p:blipFill>
          <a:blip r:embed="rId2"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7" name="Picture 24"/>
          <p:cNvPicPr>
            <a:picLocks noChangeAspect="1"/>
          </p:cNvPicPr>
          <p:nvPr/>
        </p:nvPicPr>
        <p:blipFill>
          <a:blip r:embed="rId3">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8" name="TextBox 117"/>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3" name="Title 2"/>
          <p:cNvSpPr>
            <a:spLocks noGrp="1"/>
          </p:cNvSpPr>
          <p:nvPr>
            <p:ph type="title"/>
          </p:nvPr>
        </p:nvSpPr>
        <p:spPr/>
        <p:txBody>
          <a:bodyPr/>
          <a:lstStyle/>
          <a:p>
            <a:r>
              <a:rPr lang="en-US" dirty="0"/>
              <a:t>Knowledge to Policy (K2P) Center</a:t>
            </a:r>
          </a:p>
        </p:txBody>
      </p:sp>
    </p:spTree>
    <p:extLst>
      <p:ext uri="{BB962C8B-B14F-4D97-AF65-F5344CB8AC3E}">
        <p14:creationId xmlns:p14="http://schemas.microsoft.com/office/powerpoint/2010/main" xmlns="" val="163477233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9" name="Slide Number Placeholder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a:spcBef>
                <a:spcPct val="0"/>
              </a:spcBef>
              <a:buFontTx/>
              <a:buNone/>
            </a:pPr>
            <a:fld id="{DC949F5D-A259-4834-A71B-43BF4F50B6AF}" type="slidenum">
              <a:rPr lang="en-US" altLang="en-US" sz="1000">
                <a:solidFill>
                  <a:srgbClr val="898989"/>
                </a:solidFill>
                <a:latin typeface="Calibri" panose="020F0502020204030204" pitchFamily="34" charset="0"/>
              </a:rPr>
              <a:pPr>
                <a:spcBef>
                  <a:spcPct val="0"/>
                </a:spcBef>
                <a:buFontTx/>
                <a:buNone/>
              </a:pPr>
              <a:t>8</a:t>
            </a:fld>
            <a:endParaRPr lang="en-US" altLang="en-US" sz="1000" dirty="0">
              <a:solidFill>
                <a:srgbClr val="898989"/>
              </a:solidFill>
              <a:latin typeface="Calibri" panose="020F0502020204030204" pitchFamily="34" charset="0"/>
            </a:endParaRPr>
          </a:p>
        </p:txBody>
      </p:sp>
      <p:pic>
        <p:nvPicPr>
          <p:cNvPr id="30" name="Picture 1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97477" y="1530094"/>
            <a:ext cx="1859363" cy="2505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p:cNvPicPr>
            <a:picLocks noChangeAspect="1"/>
          </p:cNvPicPr>
          <p:nvPr/>
        </p:nvPicPr>
        <p:blipFill>
          <a:blip r:embed="rId3" cstate="print"/>
          <a:stretch>
            <a:fillRect/>
          </a:stretch>
        </p:blipFill>
        <p:spPr>
          <a:xfrm>
            <a:off x="1163296" y="1530094"/>
            <a:ext cx="1843837" cy="2505075"/>
          </a:xfrm>
          <a:prstGeom prst="rect">
            <a:avLst/>
          </a:prstGeom>
        </p:spPr>
      </p:pic>
      <p:pic>
        <p:nvPicPr>
          <p:cNvPr id="5" name="Picture 4"/>
          <p:cNvPicPr>
            <a:picLocks noChangeAspect="1"/>
          </p:cNvPicPr>
          <p:nvPr/>
        </p:nvPicPr>
        <p:blipFill>
          <a:blip r:embed="rId4" cstate="print"/>
          <a:stretch>
            <a:fillRect/>
          </a:stretch>
        </p:blipFill>
        <p:spPr>
          <a:xfrm>
            <a:off x="3616527" y="4216400"/>
            <a:ext cx="1833085" cy="250507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056925" y="1539619"/>
            <a:ext cx="1776825" cy="2519789"/>
          </a:xfrm>
          <a:prstGeom prst="rect">
            <a:avLst/>
          </a:prstGeom>
        </p:spPr>
      </p:pic>
      <p:sp>
        <p:nvSpPr>
          <p:cNvPr id="11" name="Title 1"/>
          <p:cNvSpPr>
            <a:spLocks noGrp="1"/>
          </p:cNvSpPr>
          <p:nvPr>
            <p:ph type="title"/>
          </p:nvPr>
        </p:nvSpPr>
        <p:spPr>
          <a:xfrm>
            <a:off x="1163296" y="674926"/>
            <a:ext cx="7044093" cy="491272"/>
          </a:xfrm>
        </p:spPr>
        <p:txBody>
          <a:bodyPr>
            <a:noAutofit/>
          </a:bodyPr>
          <a:lstStyle/>
          <a:p>
            <a:pPr algn="ctr"/>
            <a:r>
              <a:rPr lang="en-US" sz="3600" dirty="0"/>
              <a:t>K2P Knowledge Translation Products</a:t>
            </a:r>
          </a:p>
        </p:txBody>
      </p:sp>
      <p:sp>
        <p:nvSpPr>
          <p:cNvPr id="12" name="Rectangle 11"/>
          <p:cNvSpPr/>
          <p:nvPr/>
        </p:nvSpPr>
        <p:spPr>
          <a:xfrm>
            <a:off x="3101975" y="0"/>
            <a:ext cx="6042025" cy="441325"/>
          </a:xfrm>
          <a:prstGeom prst="rect">
            <a:avLst/>
          </a:prstGeom>
          <a:solidFill>
            <a:srgbClr val="8EC6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nvGrpSpPr>
          <p:cNvPr id="13" name="Group 20"/>
          <p:cNvGrpSpPr>
            <a:grpSpLocks/>
          </p:cNvGrpSpPr>
          <p:nvPr/>
        </p:nvGrpSpPr>
        <p:grpSpPr bwMode="auto">
          <a:xfrm>
            <a:off x="0" y="0"/>
            <a:ext cx="3429000" cy="441325"/>
            <a:chOff x="0" y="0"/>
            <a:chExt cx="3102013" cy="441960"/>
          </a:xfrm>
        </p:grpSpPr>
        <p:sp>
          <p:nvSpPr>
            <p:cNvPr id="14" name="Rectangle 1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5" name="Rectangle 1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pic>
        <p:nvPicPr>
          <p:cNvPr id="16" name="Picture 23"/>
          <p:cNvPicPr>
            <a:picLocks noChangeAspect="1"/>
          </p:cNvPicPr>
          <p:nvPr/>
        </p:nvPicPr>
        <p:blipFill>
          <a:blip r:embed="rId6"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24"/>
          <p:cNvPicPr>
            <a:picLocks noChangeAspect="1"/>
          </p:cNvPicPr>
          <p:nvPr/>
        </p:nvPicPr>
        <p:blipFill>
          <a:blip r:embed="rId7" cstate="print">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018825" y="4216400"/>
            <a:ext cx="1829775" cy="2593975"/>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196883" y="4149366"/>
            <a:ext cx="1776661" cy="2572109"/>
          </a:xfrm>
          <a:prstGeom prst="rect">
            <a:avLst/>
          </a:prstGeom>
        </p:spPr>
      </p:pic>
      <p:grpSp>
        <p:nvGrpSpPr>
          <p:cNvPr id="19" name="Group 18"/>
          <p:cNvGrpSpPr/>
          <p:nvPr/>
        </p:nvGrpSpPr>
        <p:grpSpPr>
          <a:xfrm>
            <a:off x="0" y="0"/>
            <a:ext cx="9144000" cy="587375"/>
            <a:chOff x="0" y="0"/>
            <a:chExt cx="9144000" cy="587375"/>
          </a:xfrm>
        </p:grpSpPr>
        <p:grpSp>
          <p:nvGrpSpPr>
            <p:cNvPr id="20" name="Group 20"/>
            <p:cNvGrpSpPr>
              <a:grpSpLocks/>
            </p:cNvGrpSpPr>
            <p:nvPr/>
          </p:nvGrpSpPr>
          <p:grpSpPr bwMode="auto">
            <a:xfrm>
              <a:off x="0" y="0"/>
              <a:ext cx="3429000" cy="441325"/>
              <a:chOff x="0" y="0"/>
              <a:chExt cx="3102013" cy="441960"/>
            </a:xfrm>
          </p:grpSpPr>
          <p:sp>
            <p:nvSpPr>
              <p:cNvPr id="31" name="Rectangle 3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2" name="Rectangle 3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21"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22" name="Group 21"/>
            <p:cNvGrpSpPr/>
            <p:nvPr/>
          </p:nvGrpSpPr>
          <p:grpSpPr>
            <a:xfrm>
              <a:off x="0" y="0"/>
              <a:ext cx="3429000" cy="441960"/>
              <a:chOff x="0" y="0"/>
              <a:chExt cx="3429000" cy="441960"/>
            </a:xfrm>
          </p:grpSpPr>
          <p:grpSp>
            <p:nvGrpSpPr>
              <p:cNvPr id="24" name="Group 23"/>
              <p:cNvGrpSpPr/>
              <p:nvPr/>
            </p:nvGrpSpPr>
            <p:grpSpPr>
              <a:xfrm>
                <a:off x="0" y="0"/>
                <a:ext cx="3429000" cy="441960"/>
                <a:chOff x="0" y="0"/>
                <a:chExt cx="3102013" cy="441960"/>
              </a:xfrm>
            </p:grpSpPr>
            <p:sp>
              <p:nvSpPr>
                <p:cNvPr id="27" name="Rectangle 26"/>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Rectangle 28"/>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25" name="Picture 24"/>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26" name="Picture 25"/>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23" name="Rectangle 22"/>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28" name="Group 27"/>
          <p:cNvGrpSpPr/>
          <p:nvPr/>
        </p:nvGrpSpPr>
        <p:grpSpPr>
          <a:xfrm>
            <a:off x="0" y="0"/>
            <a:ext cx="9144000" cy="587375"/>
            <a:chOff x="0" y="0"/>
            <a:chExt cx="9144000" cy="587375"/>
          </a:xfrm>
        </p:grpSpPr>
        <p:grpSp>
          <p:nvGrpSpPr>
            <p:cNvPr id="33" name="Group 20"/>
            <p:cNvGrpSpPr>
              <a:grpSpLocks/>
            </p:cNvGrpSpPr>
            <p:nvPr/>
          </p:nvGrpSpPr>
          <p:grpSpPr bwMode="auto">
            <a:xfrm>
              <a:off x="0" y="0"/>
              <a:ext cx="3429000" cy="441325"/>
              <a:chOff x="0" y="0"/>
              <a:chExt cx="3102013" cy="441960"/>
            </a:xfrm>
          </p:grpSpPr>
          <p:sp>
            <p:nvSpPr>
              <p:cNvPr id="42" name="Rectangle 41"/>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3" name="Rectangle 42"/>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4"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5" name="Group 34"/>
            <p:cNvGrpSpPr/>
            <p:nvPr/>
          </p:nvGrpSpPr>
          <p:grpSpPr>
            <a:xfrm>
              <a:off x="0" y="0"/>
              <a:ext cx="3429000" cy="441960"/>
              <a:chOff x="0" y="0"/>
              <a:chExt cx="3429000" cy="441960"/>
            </a:xfrm>
          </p:grpSpPr>
          <p:grpSp>
            <p:nvGrpSpPr>
              <p:cNvPr id="37" name="Group 36"/>
              <p:cNvGrpSpPr/>
              <p:nvPr/>
            </p:nvGrpSpPr>
            <p:grpSpPr>
              <a:xfrm>
                <a:off x="0" y="0"/>
                <a:ext cx="3429000" cy="441960"/>
                <a:chOff x="0" y="0"/>
                <a:chExt cx="3102013" cy="441960"/>
              </a:xfrm>
            </p:grpSpPr>
            <p:sp>
              <p:nvSpPr>
                <p:cNvPr id="40" name="Rectangle 39"/>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Rectangle 40"/>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8" name="Picture 37"/>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39" name="Picture 38"/>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6" name="Rectangle 35"/>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4" name="Group 43"/>
          <p:cNvGrpSpPr/>
          <p:nvPr/>
        </p:nvGrpSpPr>
        <p:grpSpPr>
          <a:xfrm>
            <a:off x="0" y="0"/>
            <a:ext cx="9144000" cy="587375"/>
            <a:chOff x="0" y="0"/>
            <a:chExt cx="9144000" cy="587375"/>
          </a:xfrm>
        </p:grpSpPr>
        <p:grpSp>
          <p:nvGrpSpPr>
            <p:cNvPr id="45" name="Group 20"/>
            <p:cNvGrpSpPr>
              <a:grpSpLocks/>
            </p:cNvGrpSpPr>
            <p:nvPr/>
          </p:nvGrpSpPr>
          <p:grpSpPr bwMode="auto">
            <a:xfrm>
              <a:off x="0" y="0"/>
              <a:ext cx="3429000" cy="441325"/>
              <a:chOff x="0" y="0"/>
              <a:chExt cx="3102013" cy="441960"/>
            </a:xfrm>
          </p:grpSpPr>
          <p:sp>
            <p:nvSpPr>
              <p:cNvPr id="54" name="Rectangle 53"/>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5" name="Rectangle 54"/>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6"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47" name="Group 46"/>
            <p:cNvGrpSpPr/>
            <p:nvPr/>
          </p:nvGrpSpPr>
          <p:grpSpPr>
            <a:xfrm>
              <a:off x="0" y="0"/>
              <a:ext cx="3429000" cy="441960"/>
              <a:chOff x="0" y="0"/>
              <a:chExt cx="3429000" cy="441960"/>
            </a:xfrm>
          </p:grpSpPr>
          <p:grpSp>
            <p:nvGrpSpPr>
              <p:cNvPr id="49" name="Group 48"/>
              <p:cNvGrpSpPr/>
              <p:nvPr/>
            </p:nvGrpSpPr>
            <p:grpSpPr>
              <a:xfrm>
                <a:off x="0" y="0"/>
                <a:ext cx="3429000" cy="441960"/>
                <a:chOff x="0" y="0"/>
                <a:chExt cx="3102013" cy="441960"/>
              </a:xfrm>
            </p:grpSpPr>
            <p:sp>
              <p:nvSpPr>
                <p:cNvPr id="52" name="Rectangle 51"/>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ectangle 52"/>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0" name="Picture 49"/>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1" name="Picture 50"/>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48" name="Rectangle 47"/>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56" name="Group 55"/>
          <p:cNvGrpSpPr/>
          <p:nvPr/>
        </p:nvGrpSpPr>
        <p:grpSpPr>
          <a:xfrm>
            <a:off x="0" y="0"/>
            <a:ext cx="9144000" cy="587375"/>
            <a:chOff x="0" y="0"/>
            <a:chExt cx="9144000" cy="587375"/>
          </a:xfrm>
        </p:grpSpPr>
        <p:grpSp>
          <p:nvGrpSpPr>
            <p:cNvPr id="57" name="Group 20"/>
            <p:cNvGrpSpPr>
              <a:grpSpLocks/>
            </p:cNvGrpSpPr>
            <p:nvPr/>
          </p:nvGrpSpPr>
          <p:grpSpPr bwMode="auto">
            <a:xfrm>
              <a:off x="0" y="0"/>
              <a:ext cx="3429000" cy="441325"/>
              <a:chOff x="0" y="0"/>
              <a:chExt cx="3102013" cy="441960"/>
            </a:xfrm>
          </p:grpSpPr>
          <p:sp>
            <p:nvSpPr>
              <p:cNvPr id="66" name="Rectangle 6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7" name="Rectangle 6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9" name="Group 58"/>
            <p:cNvGrpSpPr/>
            <p:nvPr/>
          </p:nvGrpSpPr>
          <p:grpSpPr>
            <a:xfrm>
              <a:off x="0" y="0"/>
              <a:ext cx="3429000" cy="441960"/>
              <a:chOff x="0" y="0"/>
              <a:chExt cx="3429000" cy="441960"/>
            </a:xfrm>
          </p:grpSpPr>
          <p:grpSp>
            <p:nvGrpSpPr>
              <p:cNvPr id="61" name="Group 60"/>
              <p:cNvGrpSpPr/>
              <p:nvPr/>
            </p:nvGrpSpPr>
            <p:grpSpPr>
              <a:xfrm>
                <a:off x="0" y="0"/>
                <a:ext cx="3429000" cy="441960"/>
                <a:chOff x="0" y="0"/>
                <a:chExt cx="3102013" cy="441960"/>
              </a:xfrm>
            </p:grpSpPr>
            <p:sp>
              <p:nvSpPr>
                <p:cNvPr id="64" name="Rectangle 6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Rectangle 6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2" name="Picture 61"/>
              <p:cNvPicPr>
                <a:picLocks noChangeAspect="1"/>
              </p:cNvPicPr>
              <p:nvPr/>
            </p:nvPicPr>
            <p:blipFill rotWithShape="1">
              <a:blip r:embed="rId6"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3" name="Picture 62"/>
              <p:cNvPicPr>
                <a:picLocks noChangeAspect="1"/>
              </p:cNvPicPr>
              <p:nvPr/>
            </p:nvPicPr>
            <p:blipFill rotWithShape="1">
              <a:blip r:embed="rId7"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0" name="Rectangle 5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69" name="Group 20"/>
          <p:cNvGrpSpPr>
            <a:grpSpLocks/>
          </p:cNvGrpSpPr>
          <p:nvPr/>
        </p:nvGrpSpPr>
        <p:grpSpPr bwMode="auto">
          <a:xfrm>
            <a:off x="0" y="0"/>
            <a:ext cx="3429000" cy="441325"/>
            <a:chOff x="0" y="0"/>
            <a:chExt cx="3102013" cy="441960"/>
          </a:xfrm>
        </p:grpSpPr>
        <p:sp>
          <p:nvSpPr>
            <p:cNvPr id="70" name="Rectangle 69"/>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1" name="Rectangle 70"/>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2"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73" name="Picture 23"/>
          <p:cNvPicPr>
            <a:picLocks noChangeAspect="1"/>
          </p:cNvPicPr>
          <p:nvPr/>
        </p:nvPicPr>
        <p:blipFill>
          <a:blip r:embed="rId6"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4" name="Picture 24"/>
          <p:cNvPicPr>
            <a:picLocks noChangeAspect="1"/>
          </p:cNvPicPr>
          <p:nvPr/>
        </p:nvPicPr>
        <p:blipFill>
          <a:blip r:embed="rId7">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5" name="TextBox 74"/>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Tree>
    <p:extLst>
      <p:ext uri="{BB962C8B-B14F-4D97-AF65-F5344CB8AC3E}">
        <p14:creationId xmlns:p14="http://schemas.microsoft.com/office/powerpoint/2010/main" xmlns="" val="24719446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xmlns="" val="870986865"/>
              </p:ext>
            </p:extLst>
          </p:nvPr>
        </p:nvGraphicFramePr>
        <p:xfrm>
          <a:off x="139700" y="638344"/>
          <a:ext cx="7785100" cy="5931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Flowchart: Alternate Process 5"/>
          <p:cNvSpPr/>
          <p:nvPr/>
        </p:nvSpPr>
        <p:spPr>
          <a:xfrm>
            <a:off x="8001000" y="3133460"/>
            <a:ext cx="990600" cy="685800"/>
          </a:xfrm>
          <a:prstGeom prst="flowChartAlternateProcess">
            <a:avLst/>
          </a:prstGeom>
          <a:solidFill>
            <a:schemeClr val="bg1"/>
          </a:solidFill>
          <a:ln w="28575">
            <a:solidFill>
              <a:srgbClr val="9BBB59"/>
            </a:soli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solidFill>
                  <a:schemeClr val="tx1"/>
                </a:solidFill>
              </a:rPr>
              <a:t>Impact</a:t>
            </a:r>
          </a:p>
        </p:txBody>
      </p:sp>
      <p:sp>
        <p:nvSpPr>
          <p:cNvPr id="8" name="Right Arrow 7"/>
          <p:cNvSpPr/>
          <p:nvPr/>
        </p:nvSpPr>
        <p:spPr>
          <a:xfrm>
            <a:off x="7772400" y="3421491"/>
            <a:ext cx="228600" cy="159544"/>
          </a:xfrm>
          <a:prstGeom prst="rightArrow">
            <a:avLst/>
          </a:prstGeom>
          <a:solidFill>
            <a:srgbClr val="CBDAB5"/>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aphicFrame>
        <p:nvGraphicFramePr>
          <p:cNvPr id="2" name="Diagram 1"/>
          <p:cNvGraphicFramePr/>
          <p:nvPr>
            <p:extLst/>
          </p:nvPr>
        </p:nvGraphicFramePr>
        <p:xfrm>
          <a:off x="152400" y="5257800"/>
          <a:ext cx="8902890" cy="98654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Rectangle 19"/>
          <p:cNvSpPr/>
          <p:nvPr/>
        </p:nvSpPr>
        <p:spPr>
          <a:xfrm>
            <a:off x="982797" y="409085"/>
            <a:ext cx="7281862" cy="830997"/>
          </a:xfrm>
          <a:prstGeom prst="rect">
            <a:avLst/>
          </a:prstGeom>
        </p:spPr>
        <p:txBody>
          <a:bodyPr wrap="square">
            <a:spAutoFit/>
          </a:bodyPr>
          <a:lstStyle/>
          <a:p>
            <a:pPr algn="ctr"/>
            <a:r>
              <a:rPr lang="en-US" sz="2400" dirty="0">
                <a:solidFill>
                  <a:srgbClr val="097D4E"/>
                </a:solidFill>
                <a:latin typeface="Calibri" panose="020F0502020204030204" pitchFamily="34" charset="0"/>
                <a:ea typeface="+mj-ea"/>
                <a:cs typeface="Times New Roman" panose="02020603050405020304" pitchFamily="18" charset="0"/>
              </a:rPr>
              <a:t>Integrated Knowledge Translation </a:t>
            </a:r>
            <a:r>
              <a:rPr lang="en-US" sz="2400" dirty="0" smtClean="0">
                <a:solidFill>
                  <a:srgbClr val="097D4E"/>
                </a:solidFill>
                <a:latin typeface="Calibri" panose="020F0502020204030204" pitchFamily="34" charset="0"/>
                <a:ea typeface="+mj-ea"/>
                <a:cs typeface="Times New Roman" panose="02020603050405020304" pitchFamily="18" charset="0"/>
              </a:rPr>
              <a:t>Model to </a:t>
            </a:r>
            <a:r>
              <a:rPr lang="en-US" sz="2400" dirty="0">
                <a:solidFill>
                  <a:srgbClr val="097D4E"/>
                </a:solidFill>
                <a:latin typeface="Calibri" panose="020F0502020204030204" pitchFamily="34" charset="0"/>
                <a:ea typeface="+mj-ea"/>
                <a:cs typeface="Times New Roman" panose="02020603050405020304" pitchFamily="18" charset="0"/>
              </a:rPr>
              <a:t>Promote Evidence-Informed Health Policymaking</a:t>
            </a:r>
            <a:endParaRPr lang="en-US" sz="2800" dirty="0">
              <a:solidFill>
                <a:srgbClr val="097D4E"/>
              </a:solidFill>
              <a:latin typeface="+mj-lt"/>
              <a:ea typeface="+mj-ea"/>
              <a:cs typeface="Times New Roman" panose="02020603050405020304" pitchFamily="18" charset="0"/>
            </a:endParaRPr>
          </a:p>
        </p:txBody>
      </p:sp>
      <p:grpSp>
        <p:nvGrpSpPr>
          <p:cNvPr id="56" name="Group 55"/>
          <p:cNvGrpSpPr/>
          <p:nvPr/>
        </p:nvGrpSpPr>
        <p:grpSpPr>
          <a:xfrm>
            <a:off x="0" y="0"/>
            <a:ext cx="9144000" cy="587375"/>
            <a:chOff x="0" y="0"/>
            <a:chExt cx="9144000" cy="587375"/>
          </a:xfrm>
        </p:grpSpPr>
        <p:grpSp>
          <p:nvGrpSpPr>
            <p:cNvPr id="57" name="Group 20"/>
            <p:cNvGrpSpPr>
              <a:grpSpLocks/>
            </p:cNvGrpSpPr>
            <p:nvPr/>
          </p:nvGrpSpPr>
          <p:grpSpPr bwMode="auto">
            <a:xfrm>
              <a:off x="0" y="0"/>
              <a:ext cx="3429000" cy="441325"/>
              <a:chOff x="0" y="0"/>
              <a:chExt cx="3102013" cy="441960"/>
            </a:xfrm>
          </p:grpSpPr>
          <p:sp>
            <p:nvSpPr>
              <p:cNvPr id="66" name="Rectangle 65"/>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7" name="Rectangle 66"/>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8"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grpSp>
          <p:nvGrpSpPr>
            <p:cNvPr id="59" name="Group 58"/>
            <p:cNvGrpSpPr/>
            <p:nvPr/>
          </p:nvGrpSpPr>
          <p:grpSpPr>
            <a:xfrm>
              <a:off x="0" y="0"/>
              <a:ext cx="3429000" cy="441960"/>
              <a:chOff x="0" y="0"/>
              <a:chExt cx="3429000" cy="441960"/>
            </a:xfrm>
          </p:grpSpPr>
          <p:grpSp>
            <p:nvGrpSpPr>
              <p:cNvPr id="61" name="Group 60"/>
              <p:cNvGrpSpPr/>
              <p:nvPr/>
            </p:nvGrpSpPr>
            <p:grpSpPr>
              <a:xfrm>
                <a:off x="0" y="0"/>
                <a:ext cx="3429000" cy="441960"/>
                <a:chOff x="0" y="0"/>
                <a:chExt cx="3102013" cy="441960"/>
              </a:xfrm>
            </p:grpSpPr>
            <p:sp>
              <p:nvSpPr>
                <p:cNvPr id="64" name="Rectangle 63"/>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Rectangle 64"/>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62" name="Picture 61"/>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63" name="Picture 62"/>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60" name="Rectangle 59"/>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3" name="Arc 12"/>
          <p:cNvSpPr/>
          <p:nvPr/>
        </p:nvSpPr>
        <p:spPr>
          <a:xfrm>
            <a:off x="15723" y="1862641"/>
            <a:ext cx="76200" cy="1447800"/>
          </a:xfrm>
          <a:prstGeom prst="arc">
            <a:avLst/>
          </a:prstGeom>
          <a:ln w="31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p:nvCxnSpPr>
        <p:spPr>
          <a:xfrm>
            <a:off x="8915400" y="4428860"/>
            <a:ext cx="914400" cy="91440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3" name="Group 42"/>
          <p:cNvGrpSpPr/>
          <p:nvPr/>
        </p:nvGrpSpPr>
        <p:grpSpPr>
          <a:xfrm>
            <a:off x="228600" y="1753772"/>
            <a:ext cx="8869628" cy="1688404"/>
            <a:chOff x="228600" y="1745226"/>
            <a:chExt cx="8869628" cy="1688404"/>
          </a:xfrm>
        </p:grpSpPr>
        <p:cxnSp>
          <p:nvCxnSpPr>
            <p:cNvPr id="10" name="Straight Connector 9"/>
            <p:cNvCxnSpPr/>
            <p:nvPr/>
          </p:nvCxnSpPr>
          <p:spPr>
            <a:xfrm flipH="1" flipV="1">
              <a:off x="9087154" y="1787956"/>
              <a:ext cx="10854" cy="1645674"/>
            </a:xfrm>
            <a:prstGeom prst="line">
              <a:avLst/>
            </a:prstGeom>
            <a:ln w="28575">
              <a:solidFill>
                <a:srgbClr val="CBDAB5"/>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H="1">
              <a:off x="228600" y="1762318"/>
              <a:ext cx="8846044" cy="0"/>
            </a:xfrm>
            <a:prstGeom prst="line">
              <a:avLst/>
            </a:prstGeom>
            <a:ln w="28575">
              <a:solidFill>
                <a:srgbClr val="CBDAB5"/>
              </a:solidFill>
            </a:ln>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a:off x="8991600" y="3425084"/>
              <a:ext cx="106628" cy="0"/>
            </a:xfrm>
            <a:prstGeom prst="line">
              <a:avLst/>
            </a:prstGeom>
            <a:ln w="28575">
              <a:solidFill>
                <a:srgbClr val="CBDAB5"/>
              </a:solidFill>
            </a:ln>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a:off x="228600" y="1745226"/>
              <a:ext cx="0" cy="997974"/>
            </a:xfrm>
            <a:prstGeom prst="straightConnector1">
              <a:avLst/>
            </a:prstGeom>
            <a:ln w="28575">
              <a:solidFill>
                <a:srgbClr val="CBDAB5"/>
              </a:solidFill>
              <a:tailEnd type="triangle"/>
            </a:ln>
          </p:spPr>
          <p:style>
            <a:lnRef idx="1">
              <a:schemeClr val="dk1"/>
            </a:lnRef>
            <a:fillRef idx="0">
              <a:schemeClr val="dk1"/>
            </a:fillRef>
            <a:effectRef idx="0">
              <a:schemeClr val="dk1"/>
            </a:effectRef>
            <a:fontRef idx="minor">
              <a:schemeClr val="tx1"/>
            </a:fontRef>
          </p:style>
        </p:cxnSp>
      </p:grpSp>
      <p:sp>
        <p:nvSpPr>
          <p:cNvPr id="28" name="TextBox 27"/>
          <p:cNvSpPr txBox="1"/>
          <p:nvPr/>
        </p:nvSpPr>
        <p:spPr>
          <a:xfrm>
            <a:off x="795214" y="6451684"/>
            <a:ext cx="7815386" cy="253916"/>
          </a:xfrm>
          <a:prstGeom prst="rect">
            <a:avLst/>
          </a:prstGeom>
          <a:noFill/>
        </p:spPr>
        <p:txBody>
          <a:bodyPr wrap="square" rtlCol="0">
            <a:spAutoFit/>
          </a:bodyPr>
          <a:lstStyle/>
          <a:p>
            <a:pPr lvl="0">
              <a:defRPr/>
            </a:pPr>
            <a:r>
              <a:rPr lang="en-US" altLang="en-US" sz="1050" dirty="0">
                <a:solidFill>
                  <a:prstClr val="black"/>
                </a:solidFill>
                <a:ea typeface="ＭＳ Ｐゴシック" pitchFamily="34" charset="-128"/>
              </a:rPr>
              <a:t>El-Jardali, F., &amp; </a:t>
            </a:r>
            <a:r>
              <a:rPr lang="en-US" altLang="en-US" sz="1050" dirty="0" err="1">
                <a:solidFill>
                  <a:prstClr val="black"/>
                </a:solidFill>
                <a:ea typeface="ＭＳ Ｐゴシック" pitchFamily="34" charset="-128"/>
              </a:rPr>
              <a:t>Fadlallah</a:t>
            </a:r>
            <a:r>
              <a:rPr lang="en-US" altLang="en-US" sz="1050" dirty="0">
                <a:solidFill>
                  <a:prstClr val="black"/>
                </a:solidFill>
                <a:ea typeface="ＭＳ Ｐゴシック" pitchFamily="34" charset="-128"/>
              </a:rPr>
              <a:t>, R. (2015). A call for a backward design to knowledge translation. </a:t>
            </a:r>
            <a:r>
              <a:rPr lang="en-US" altLang="en-US" sz="1050" dirty="0" err="1">
                <a:solidFill>
                  <a:prstClr val="black"/>
                </a:solidFill>
                <a:ea typeface="ＭＳ Ｐゴシック" pitchFamily="34" charset="-128"/>
              </a:rPr>
              <a:t>Int</a:t>
            </a:r>
            <a:r>
              <a:rPr lang="en-US" altLang="en-US" sz="1050" dirty="0">
                <a:solidFill>
                  <a:prstClr val="black"/>
                </a:solidFill>
                <a:ea typeface="ＭＳ Ｐゴシック" pitchFamily="34" charset="-128"/>
              </a:rPr>
              <a:t> J Health Policy </a:t>
            </a:r>
            <a:r>
              <a:rPr lang="en-US" altLang="en-US" sz="1050" dirty="0" err="1">
                <a:solidFill>
                  <a:prstClr val="black"/>
                </a:solidFill>
                <a:ea typeface="ＭＳ Ｐゴシック" pitchFamily="34" charset="-128"/>
              </a:rPr>
              <a:t>Manag</a:t>
            </a:r>
            <a:r>
              <a:rPr lang="en-US" altLang="en-US" sz="1050" dirty="0">
                <a:solidFill>
                  <a:prstClr val="black"/>
                </a:solidFill>
                <a:ea typeface="ＭＳ Ｐゴシック" pitchFamily="34" charset="-128"/>
              </a:rPr>
              <a:t>, 4, 1-5.</a:t>
            </a:r>
          </a:p>
        </p:txBody>
      </p:sp>
      <p:sp>
        <p:nvSpPr>
          <p:cNvPr id="29" name="Slide Number Placeholder 26"/>
          <p:cNvSpPr txBox="1">
            <a:spLocks/>
          </p:cNvSpPr>
          <p:nvPr/>
        </p:nvSpPr>
        <p:spPr bwMode="auto">
          <a:xfrm>
            <a:off x="8305800" y="6508750"/>
            <a:ext cx="5334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t"/>
          <a:lstStyle>
            <a:defPPr>
              <a:defRPr lang="en-US"/>
            </a:defPPr>
            <a:lvl1pPr marL="0" algn="r" defTabSz="914400" rtl="0" eaLnBrk="1" latinLnBrk="0" hangingPunct="1">
              <a:spcBef>
                <a:spcPct val="20000"/>
              </a:spcBef>
              <a:buFont typeface="Arial" panose="020B0604020202020204" pitchFamily="34" charset="0"/>
              <a:buChar char="•"/>
              <a:defRPr sz="3200" kern="1200">
                <a:solidFill>
                  <a:schemeClr val="tx1"/>
                </a:solidFill>
                <a:latin typeface="Meta Offc Pro" panose="020B0504030101020102"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eta Offc Pro" panose="020B0504030101020102"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eta Offc Pro" panose="020B0504030101020102"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eta Offc Pro" panose="020B0504030101020102"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eta Offc Pro" panose="020B0504030101020102" pitchFamily="34" charset="0"/>
                <a:ea typeface="+mn-ea"/>
                <a:cs typeface="+mn-cs"/>
              </a:defRPr>
            </a:lvl5pPr>
            <a:lvl6pPr marL="25146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6pPr>
            <a:lvl7pPr marL="29718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7pPr>
            <a:lvl8pPr marL="34290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8pPr>
            <a:lvl9pPr marL="3886200" indent="-228600" algn="l" defTabSz="9144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Meta Offc Pro" panose="020B0504030101020102" pitchFamily="34" charset="0"/>
                <a:ea typeface="+mn-ea"/>
                <a:cs typeface="+mn-cs"/>
              </a:defRPr>
            </a:lvl9pPr>
          </a:lstStyle>
          <a:p>
            <a:pPr>
              <a:spcBef>
                <a:spcPct val="0"/>
              </a:spcBef>
              <a:buFontTx/>
              <a:buNone/>
            </a:pPr>
            <a:fld id="{DF534C0A-5CA2-4217-98EB-347EAFD2E61C}" type="slidenum">
              <a:rPr lang="en-US" altLang="en-US" sz="1000" smtClean="0">
                <a:solidFill>
                  <a:srgbClr val="898989"/>
                </a:solidFill>
              </a:rPr>
              <a:pPr>
                <a:spcBef>
                  <a:spcPct val="0"/>
                </a:spcBef>
                <a:buFontTx/>
                <a:buNone/>
              </a:pPr>
              <a:t>9</a:t>
            </a:fld>
            <a:endParaRPr lang="en-US" altLang="en-US" sz="1000">
              <a:solidFill>
                <a:srgbClr val="898989"/>
              </a:solidFill>
            </a:endParaRPr>
          </a:p>
        </p:txBody>
      </p:sp>
      <p:graphicFrame>
        <p:nvGraphicFramePr>
          <p:cNvPr id="30" name="Diagram 29"/>
          <p:cNvGraphicFramePr/>
          <p:nvPr>
            <p:extLst/>
          </p:nvPr>
        </p:nvGraphicFramePr>
        <p:xfrm>
          <a:off x="125569" y="5615254"/>
          <a:ext cx="8918620" cy="73218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32" name="Group 31"/>
          <p:cNvGrpSpPr/>
          <p:nvPr/>
        </p:nvGrpSpPr>
        <p:grpSpPr>
          <a:xfrm>
            <a:off x="0" y="0"/>
            <a:ext cx="9144000" cy="587375"/>
            <a:chOff x="0" y="0"/>
            <a:chExt cx="9144000" cy="587375"/>
          </a:xfrm>
        </p:grpSpPr>
        <p:grpSp>
          <p:nvGrpSpPr>
            <p:cNvPr id="34" name="Group 20"/>
            <p:cNvGrpSpPr>
              <a:grpSpLocks/>
            </p:cNvGrpSpPr>
            <p:nvPr/>
          </p:nvGrpSpPr>
          <p:grpSpPr bwMode="auto">
            <a:xfrm>
              <a:off x="0" y="0"/>
              <a:ext cx="3429000" cy="441325"/>
              <a:chOff x="0" y="0"/>
              <a:chExt cx="3102013" cy="441960"/>
            </a:xfrm>
          </p:grpSpPr>
          <p:sp>
            <p:nvSpPr>
              <p:cNvPr id="45" name="Rectangle 4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6" name="Rectangle 4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35"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36" name="Group 35"/>
            <p:cNvGrpSpPr/>
            <p:nvPr/>
          </p:nvGrpSpPr>
          <p:grpSpPr>
            <a:xfrm>
              <a:off x="0" y="0"/>
              <a:ext cx="3429000" cy="441960"/>
              <a:chOff x="0" y="0"/>
              <a:chExt cx="3429000" cy="441960"/>
            </a:xfrm>
          </p:grpSpPr>
          <p:grpSp>
            <p:nvGrpSpPr>
              <p:cNvPr id="38" name="Group 37"/>
              <p:cNvGrpSpPr/>
              <p:nvPr/>
            </p:nvGrpSpPr>
            <p:grpSpPr>
              <a:xfrm>
                <a:off x="0" y="0"/>
                <a:ext cx="3429000" cy="441960"/>
                <a:chOff x="0" y="0"/>
                <a:chExt cx="3102013" cy="441960"/>
              </a:xfrm>
            </p:grpSpPr>
            <p:sp>
              <p:nvSpPr>
                <p:cNvPr id="41" name="Rectangle 40"/>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Rectangle 43"/>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39" name="Picture 38"/>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40" name="Picture 39"/>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37" name="Rectangle 36"/>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47" name="Group 46"/>
          <p:cNvGrpSpPr/>
          <p:nvPr/>
        </p:nvGrpSpPr>
        <p:grpSpPr>
          <a:xfrm>
            <a:off x="0" y="0"/>
            <a:ext cx="9144000" cy="587375"/>
            <a:chOff x="0" y="0"/>
            <a:chExt cx="9144000" cy="587375"/>
          </a:xfrm>
        </p:grpSpPr>
        <p:grpSp>
          <p:nvGrpSpPr>
            <p:cNvPr id="48" name="Group 20"/>
            <p:cNvGrpSpPr>
              <a:grpSpLocks/>
            </p:cNvGrpSpPr>
            <p:nvPr/>
          </p:nvGrpSpPr>
          <p:grpSpPr bwMode="auto">
            <a:xfrm>
              <a:off x="0" y="0"/>
              <a:ext cx="3429000" cy="441325"/>
              <a:chOff x="0" y="0"/>
              <a:chExt cx="3102013" cy="441960"/>
            </a:xfrm>
          </p:grpSpPr>
          <p:sp>
            <p:nvSpPr>
              <p:cNvPr id="69" name="Rectangle 68"/>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 name="Rectangle 69"/>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49"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50" name="Group 49"/>
            <p:cNvGrpSpPr/>
            <p:nvPr/>
          </p:nvGrpSpPr>
          <p:grpSpPr>
            <a:xfrm>
              <a:off x="0" y="0"/>
              <a:ext cx="3429000" cy="441960"/>
              <a:chOff x="0" y="0"/>
              <a:chExt cx="3429000" cy="441960"/>
            </a:xfrm>
          </p:grpSpPr>
          <p:grpSp>
            <p:nvGrpSpPr>
              <p:cNvPr id="52" name="Group 51"/>
              <p:cNvGrpSpPr/>
              <p:nvPr/>
            </p:nvGrpSpPr>
            <p:grpSpPr>
              <a:xfrm>
                <a:off x="0" y="0"/>
                <a:ext cx="3429000" cy="441960"/>
                <a:chOff x="0" y="0"/>
                <a:chExt cx="3102013" cy="441960"/>
              </a:xfrm>
            </p:grpSpPr>
            <p:sp>
              <p:nvSpPr>
                <p:cNvPr id="55" name="Rectangle 54"/>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Rectangle 67"/>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53" name="Picture 52"/>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54" name="Picture 53"/>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51" name="Rectangle 50"/>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1" name="Group 70"/>
          <p:cNvGrpSpPr/>
          <p:nvPr/>
        </p:nvGrpSpPr>
        <p:grpSpPr>
          <a:xfrm>
            <a:off x="0" y="0"/>
            <a:ext cx="9144000" cy="587375"/>
            <a:chOff x="0" y="0"/>
            <a:chExt cx="9144000" cy="587375"/>
          </a:xfrm>
        </p:grpSpPr>
        <p:grpSp>
          <p:nvGrpSpPr>
            <p:cNvPr id="72" name="Group 20"/>
            <p:cNvGrpSpPr>
              <a:grpSpLocks/>
            </p:cNvGrpSpPr>
            <p:nvPr/>
          </p:nvGrpSpPr>
          <p:grpSpPr bwMode="auto">
            <a:xfrm>
              <a:off x="0" y="0"/>
              <a:ext cx="3429000" cy="441325"/>
              <a:chOff x="0" y="0"/>
              <a:chExt cx="3102013" cy="441960"/>
            </a:xfrm>
          </p:grpSpPr>
          <p:sp>
            <p:nvSpPr>
              <p:cNvPr id="81" name="Rectangle 80"/>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 name="Rectangle 81"/>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73"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a:solidFill>
                  <a:schemeClr val="bg1"/>
                </a:solidFill>
              </a:endParaRPr>
            </a:p>
          </p:txBody>
        </p:sp>
        <p:grpSp>
          <p:nvGrpSpPr>
            <p:cNvPr id="74" name="Group 73"/>
            <p:cNvGrpSpPr/>
            <p:nvPr/>
          </p:nvGrpSpPr>
          <p:grpSpPr>
            <a:xfrm>
              <a:off x="0" y="0"/>
              <a:ext cx="3429000" cy="441960"/>
              <a:chOff x="0" y="0"/>
              <a:chExt cx="3429000" cy="441960"/>
            </a:xfrm>
          </p:grpSpPr>
          <p:grpSp>
            <p:nvGrpSpPr>
              <p:cNvPr id="76" name="Group 75"/>
              <p:cNvGrpSpPr/>
              <p:nvPr/>
            </p:nvGrpSpPr>
            <p:grpSpPr>
              <a:xfrm>
                <a:off x="0" y="0"/>
                <a:ext cx="3429000" cy="441960"/>
                <a:chOff x="0" y="0"/>
                <a:chExt cx="3102013" cy="441960"/>
              </a:xfrm>
            </p:grpSpPr>
            <p:sp>
              <p:nvSpPr>
                <p:cNvPr id="79" name="Rectangle 78"/>
                <p:cNvSpPr/>
                <p:nvPr/>
              </p:nvSpPr>
              <p:spPr>
                <a:xfrm>
                  <a:off x="857250" y="0"/>
                  <a:ext cx="2244763"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0" name="Rectangle 79"/>
                <p:cNvSpPr/>
                <p:nvPr/>
              </p:nvSpPr>
              <p:spPr>
                <a:xfrm>
                  <a:off x="0" y="0"/>
                  <a:ext cx="857250"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77" name="Picture 76"/>
              <p:cNvPicPr>
                <a:picLocks noChangeAspect="1"/>
              </p:cNvPicPr>
              <p:nvPr/>
            </p:nvPicPr>
            <p:blipFill rotWithShape="1">
              <a:blip r:embed="rId11" cstate="print">
                <a:extLst>
                  <a:ext uri="{28A0092B-C50C-407E-A947-70E740481C1C}">
                    <a14:useLocalDpi xmlns:a14="http://schemas.microsoft.com/office/drawing/2010/main" xmlns="" val="0"/>
                  </a:ext>
                </a:extLst>
              </a:blip>
              <a:srcRect r="54721"/>
              <a:stretch/>
            </p:blipFill>
            <p:spPr>
              <a:xfrm>
                <a:off x="152400" y="2540"/>
                <a:ext cx="596900" cy="431412"/>
              </a:xfrm>
              <a:prstGeom prst="rect">
                <a:avLst/>
              </a:prstGeom>
            </p:spPr>
          </p:pic>
          <p:pic>
            <p:nvPicPr>
              <p:cNvPr id="78" name="Picture 77"/>
              <p:cNvPicPr>
                <a:picLocks noChangeAspect="1"/>
              </p:cNvPicPr>
              <p:nvPr/>
            </p:nvPicPr>
            <p:blipFill rotWithShape="1">
              <a:blip r:embed="rId12" cstate="print">
                <a:extLst>
                  <a:ext uri="{28A0092B-C50C-407E-A947-70E740481C1C}">
                    <a14:useLocalDpi xmlns:a14="http://schemas.microsoft.com/office/drawing/2010/main" xmlns="" val="0"/>
                  </a:ext>
                </a:extLst>
              </a:blip>
              <a:srcRect l="38852" r="-1"/>
              <a:stretch/>
            </p:blipFill>
            <p:spPr>
              <a:xfrm>
                <a:off x="1066800" y="87551"/>
                <a:ext cx="533400" cy="285470"/>
              </a:xfrm>
              <a:prstGeom prst="rect">
                <a:avLst/>
              </a:prstGeom>
            </p:spPr>
          </p:pic>
        </p:grpSp>
        <p:sp>
          <p:nvSpPr>
            <p:cNvPr id="75" name="Rectangle 74"/>
            <p:cNvSpPr/>
            <p:nvPr/>
          </p:nvSpPr>
          <p:spPr>
            <a:xfrm>
              <a:off x="3102015" y="0"/>
              <a:ext cx="6041985"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84" name="Group 20"/>
          <p:cNvGrpSpPr>
            <a:grpSpLocks/>
          </p:cNvGrpSpPr>
          <p:nvPr/>
        </p:nvGrpSpPr>
        <p:grpSpPr bwMode="auto">
          <a:xfrm>
            <a:off x="0" y="0"/>
            <a:ext cx="3429000" cy="441325"/>
            <a:chOff x="0" y="0"/>
            <a:chExt cx="3102013" cy="441960"/>
          </a:xfrm>
        </p:grpSpPr>
        <p:sp>
          <p:nvSpPr>
            <p:cNvPr id="85" name="Rectangle 84"/>
            <p:cNvSpPr/>
            <p:nvPr/>
          </p:nvSpPr>
          <p:spPr>
            <a:xfrm>
              <a:off x="857362" y="0"/>
              <a:ext cx="2244651" cy="441960"/>
            </a:xfrm>
            <a:prstGeom prst="rect">
              <a:avLst/>
            </a:prstGeom>
            <a:solidFill>
              <a:srgbClr val="0B95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6" name="Rectangle 85"/>
            <p:cNvSpPr/>
            <p:nvPr/>
          </p:nvSpPr>
          <p:spPr>
            <a:xfrm>
              <a:off x="0" y="0"/>
              <a:ext cx="857362" cy="441960"/>
            </a:xfrm>
            <a:prstGeom prst="rect">
              <a:avLst/>
            </a:prstGeom>
            <a:solidFill>
              <a:srgbClr val="097D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87" name="Rectangle 21"/>
          <p:cNvSpPr>
            <a:spLocks noChangeArrowheads="1"/>
          </p:cNvSpPr>
          <p:nvPr/>
        </p:nvSpPr>
        <p:spPr bwMode="auto">
          <a:xfrm>
            <a:off x="3413125" y="3175"/>
            <a:ext cx="1857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Meta Offc Pro" panose="020B0504030101020102" pitchFamily="34" charset="0"/>
              </a:defRPr>
            </a:lvl1pPr>
            <a:lvl2pPr marL="742950" indent="-285750">
              <a:spcBef>
                <a:spcPct val="20000"/>
              </a:spcBef>
              <a:buFont typeface="Arial" panose="020B0604020202020204" pitchFamily="34" charset="0"/>
              <a:buChar char="–"/>
              <a:defRPr sz="2800">
                <a:solidFill>
                  <a:schemeClr val="tx1"/>
                </a:solidFill>
                <a:latin typeface="Meta Offc Pro" panose="020B0504030101020102" pitchFamily="34" charset="0"/>
              </a:defRPr>
            </a:lvl2pPr>
            <a:lvl3pPr marL="1143000" indent="-228600">
              <a:spcBef>
                <a:spcPct val="20000"/>
              </a:spcBef>
              <a:buFont typeface="Arial" panose="020B0604020202020204" pitchFamily="34" charset="0"/>
              <a:buChar char="•"/>
              <a:defRPr sz="2400">
                <a:solidFill>
                  <a:schemeClr val="tx1"/>
                </a:solidFill>
                <a:latin typeface="Meta Offc Pro" panose="020B0504030101020102" pitchFamily="34" charset="0"/>
              </a:defRPr>
            </a:lvl3pPr>
            <a:lvl4pPr marL="16002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4pPr>
            <a:lvl5pPr marL="2057400" indent="-228600">
              <a:spcBef>
                <a:spcPct val="20000"/>
              </a:spcBef>
              <a:buFont typeface="Arial" panose="020B0604020202020204" pitchFamily="34" charset="0"/>
              <a:buChar char="»"/>
              <a:defRPr sz="2000">
                <a:solidFill>
                  <a:schemeClr val="tx1"/>
                </a:solidFill>
                <a:latin typeface="Meta Offc Pro" panose="020B0504030101020102"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eta Offc Pro" panose="020B0504030101020102" pitchFamily="34" charset="0"/>
              </a:defRPr>
            </a:lvl9pPr>
          </a:lstStyle>
          <a:p>
            <a:pPr eaLnBrk="1" hangingPunct="1">
              <a:buFontTx/>
              <a:buNone/>
            </a:pPr>
            <a:endParaRPr lang="en-US" altLang="en-US" dirty="0">
              <a:solidFill>
                <a:schemeClr val="bg1"/>
              </a:solidFill>
              <a:latin typeface="Calibri" panose="020F0502020204030204" pitchFamily="34" charset="0"/>
            </a:endParaRPr>
          </a:p>
        </p:txBody>
      </p:sp>
      <p:pic>
        <p:nvPicPr>
          <p:cNvPr id="88" name="Picture 23"/>
          <p:cNvPicPr>
            <a:picLocks noChangeAspect="1"/>
          </p:cNvPicPr>
          <p:nvPr/>
        </p:nvPicPr>
        <p:blipFill>
          <a:blip r:embed="rId11" cstate="print">
            <a:extLst>
              <a:ext uri="{28A0092B-C50C-407E-A947-70E740481C1C}">
                <a14:useLocalDpi xmlns:a14="http://schemas.microsoft.com/office/drawing/2010/main" xmlns="" val="0"/>
              </a:ext>
            </a:extLst>
          </a:blip>
          <a:srcRect r="54721"/>
          <a:stretch>
            <a:fillRect/>
          </a:stretch>
        </p:blipFill>
        <p:spPr bwMode="auto">
          <a:xfrm>
            <a:off x="152400" y="3175"/>
            <a:ext cx="596900" cy="430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9" name="Picture 24"/>
          <p:cNvPicPr>
            <a:picLocks noChangeAspect="1"/>
          </p:cNvPicPr>
          <p:nvPr/>
        </p:nvPicPr>
        <p:blipFill>
          <a:blip r:embed="rId12">
            <a:extLst>
              <a:ext uri="{28A0092B-C50C-407E-A947-70E740481C1C}">
                <a14:useLocalDpi xmlns:a14="http://schemas.microsoft.com/office/drawing/2010/main" xmlns="" val="0"/>
              </a:ext>
            </a:extLst>
          </a:blip>
          <a:srcRect l="38852" r="-2"/>
          <a:stretch>
            <a:fillRect/>
          </a:stretch>
        </p:blipFill>
        <p:spPr bwMode="auto">
          <a:xfrm>
            <a:off x="2744788" y="75406"/>
            <a:ext cx="5334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0" name="TextBox 89"/>
          <p:cNvSpPr txBox="1"/>
          <p:nvPr/>
        </p:nvSpPr>
        <p:spPr>
          <a:xfrm>
            <a:off x="973138" y="0"/>
            <a:ext cx="1143000" cy="400110"/>
          </a:xfrm>
          <a:prstGeom prst="rect">
            <a:avLst/>
          </a:prstGeom>
          <a:noFill/>
        </p:spPr>
        <p:txBody>
          <a:bodyPr wrap="square" rtlCol="0">
            <a:spAutoFit/>
          </a:bodyPr>
          <a:lstStyle/>
          <a:p>
            <a:r>
              <a:rPr lang="en-US" sz="2000" dirty="0">
                <a:solidFill>
                  <a:schemeClr val="bg1"/>
                </a:solidFill>
              </a:rPr>
              <a:t>SPARK</a:t>
            </a:r>
          </a:p>
        </p:txBody>
      </p:sp>
      <p:sp>
        <p:nvSpPr>
          <p:cNvPr id="4" name="TextBox 3"/>
          <p:cNvSpPr txBox="1"/>
          <p:nvPr/>
        </p:nvSpPr>
        <p:spPr>
          <a:xfrm>
            <a:off x="1333500" y="1307988"/>
            <a:ext cx="6497652" cy="369332"/>
          </a:xfrm>
          <a:prstGeom prst="rect">
            <a:avLst/>
          </a:prstGeom>
          <a:solidFill>
            <a:schemeClr val="bg1"/>
          </a:solidFill>
        </p:spPr>
        <p:txBody>
          <a:bodyPr wrap="square" rtlCol="0">
            <a:spAutoFit/>
          </a:bodyPr>
          <a:lstStyle/>
          <a:p>
            <a:pPr algn="ctr"/>
            <a:r>
              <a:rPr lang="en-US" dirty="0"/>
              <a:t>Receptive Environment for Use of Evidence in Decision-making</a:t>
            </a:r>
          </a:p>
        </p:txBody>
      </p:sp>
      <p:sp>
        <p:nvSpPr>
          <p:cNvPr id="92" name="TextBox 91"/>
          <p:cNvSpPr txBox="1"/>
          <p:nvPr/>
        </p:nvSpPr>
        <p:spPr>
          <a:xfrm>
            <a:off x="2051622" y="5091727"/>
            <a:ext cx="5144212" cy="369332"/>
          </a:xfrm>
          <a:prstGeom prst="rect">
            <a:avLst/>
          </a:prstGeom>
          <a:noFill/>
        </p:spPr>
        <p:txBody>
          <a:bodyPr wrap="square" rtlCol="0">
            <a:spAutoFit/>
          </a:bodyPr>
          <a:lstStyle/>
          <a:p>
            <a:pPr algn="ctr"/>
            <a:r>
              <a:rPr lang="en-US" dirty="0"/>
              <a:t>Capacity Building at Multiple Levels</a:t>
            </a:r>
          </a:p>
        </p:txBody>
      </p:sp>
    </p:spTree>
    <p:extLst>
      <p:ext uri="{BB962C8B-B14F-4D97-AF65-F5344CB8AC3E}">
        <p14:creationId xmlns:p14="http://schemas.microsoft.com/office/powerpoint/2010/main" xmlns="" val="1507225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K2P Common Elemen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B955E"/>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2164</TotalTime>
  <Words>3613</Words>
  <Application>Microsoft Office PowerPoint</Application>
  <PresentationFormat>On-screen Show (4:3)</PresentationFormat>
  <Paragraphs>551</Paragraphs>
  <Slides>52</Slides>
  <Notes>8</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52</vt:i4>
      </vt:variant>
    </vt:vector>
  </HeadingPairs>
  <TitlesOfParts>
    <vt:vector size="55" baseType="lpstr">
      <vt:lpstr>K2P Common Elements</vt:lpstr>
      <vt:lpstr>2_Office Theme</vt:lpstr>
      <vt:lpstr>Visio</vt:lpstr>
      <vt:lpstr>Slide 1</vt:lpstr>
      <vt:lpstr>Slide 2</vt:lpstr>
      <vt:lpstr>Outline</vt:lpstr>
      <vt:lpstr>Reality    </vt:lpstr>
      <vt:lpstr>So?    </vt:lpstr>
      <vt:lpstr>Center for Systematic Reviews of Health Policy and Systems Research (SPARK) </vt:lpstr>
      <vt:lpstr>Knowledge to Policy (K2P) Center</vt:lpstr>
      <vt:lpstr>K2P Knowledge Translation Products</vt:lpstr>
      <vt:lpstr>Slide 9</vt:lpstr>
      <vt:lpstr>Slide 10</vt:lpstr>
      <vt:lpstr>Context</vt:lpstr>
      <vt:lpstr>Hospital Contracting Reforms</vt:lpstr>
      <vt:lpstr>Hospital Contracting Reforms</vt:lpstr>
      <vt:lpstr>Pay for Performance (P4P)  </vt:lpstr>
      <vt:lpstr>Pay for Performance (P4P)  </vt:lpstr>
      <vt:lpstr>Which Evidence to Prioritize?</vt:lpstr>
      <vt:lpstr>Evidence from Systematic Reviews </vt:lpstr>
      <vt:lpstr>Evidence from Systematic Reviews </vt:lpstr>
      <vt:lpstr>Existing Evidence on P4P</vt:lpstr>
      <vt:lpstr>Slide 20</vt:lpstr>
      <vt:lpstr>Sample Systematic Reviews on P4P </vt:lpstr>
      <vt:lpstr>Slide 22</vt:lpstr>
      <vt:lpstr>Interpretation of Evidence from Systematic Review</vt:lpstr>
      <vt:lpstr>Slide 24</vt:lpstr>
      <vt:lpstr>Interpretation of Evidence from Systematic Review</vt:lpstr>
      <vt:lpstr>Implementation Considerations</vt:lpstr>
      <vt:lpstr>Summary of the Evidence on P4P </vt:lpstr>
      <vt:lpstr>Implications for Countries in the EMR</vt:lpstr>
      <vt:lpstr>Missing Link: Knowledge Translation</vt:lpstr>
      <vt:lpstr>Slide 30</vt:lpstr>
      <vt:lpstr>Knowledge Translation Product</vt:lpstr>
      <vt:lpstr>Knowledge Translation Product</vt:lpstr>
      <vt:lpstr>Knowledge Translation Product</vt:lpstr>
      <vt:lpstr>Knowledge Uptake</vt:lpstr>
      <vt:lpstr>Policy Dialogue</vt:lpstr>
      <vt:lpstr>Desired Impact</vt:lpstr>
      <vt:lpstr>Slide 37</vt:lpstr>
      <vt:lpstr>Slide 38</vt:lpstr>
      <vt:lpstr>Slide 39</vt:lpstr>
      <vt:lpstr>Refugee Crisis</vt:lpstr>
      <vt:lpstr>Slide 41</vt:lpstr>
      <vt:lpstr>Slide 42</vt:lpstr>
      <vt:lpstr>Slide 43</vt:lpstr>
      <vt:lpstr>Slide 44</vt:lpstr>
      <vt:lpstr>Leveraging on the UHC agenda</vt:lpstr>
      <vt:lpstr>Determinants of Universal Health Coverage</vt:lpstr>
      <vt:lpstr>Evidence Synthesis</vt:lpstr>
      <vt:lpstr>Slide 48</vt:lpstr>
      <vt:lpstr>Knowledge Translation </vt:lpstr>
      <vt:lpstr>Reflections &amp; Lessons Learned</vt:lpstr>
      <vt:lpstr>Reflections &amp; Lessons Learned</vt:lpstr>
      <vt:lpstr>Slide 52</vt:lpstr>
    </vt:vector>
  </TitlesOfParts>
  <Company>AUB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 Jamal</dc:creator>
  <cp:lastModifiedBy>menahpf</cp:lastModifiedBy>
  <cp:revision>217</cp:revision>
  <dcterms:created xsi:type="dcterms:W3CDTF">2014-10-24T06:56:33Z</dcterms:created>
  <dcterms:modified xsi:type="dcterms:W3CDTF">2017-11-16T08:28:26Z</dcterms:modified>
</cp:coreProperties>
</file>